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8"/>
  </p:notesMasterIdLst>
  <p:sldIdLst>
    <p:sldId id="264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6797675" cy="9926638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6" autoAdjust="0"/>
    <p:restoredTop sz="90929"/>
  </p:normalViewPr>
  <p:slideViewPr>
    <p:cSldViewPr>
      <p:cViewPr varScale="1">
        <p:scale>
          <a:sx n="78" d="100"/>
          <a:sy n="78" d="100"/>
        </p:scale>
        <p:origin x="1661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D068EFE-7136-45F0-989F-B5D1B9C355C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9427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670181 SF2 PPTmal_Page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698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0A8298D-3AE8-44FF-8055-511A83F5ABF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1524000"/>
            <a:ext cx="1943100" cy="44196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1524000"/>
            <a:ext cx="5676900" cy="44196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ste bilder sandnes_Page_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82100" cy="698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438400"/>
            <a:ext cx="777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/>
          <a:cs typeface="ＭＳ Ｐゴシック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/>
          <a:cs typeface="ＭＳ Ｐゴシック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/>
          <a:cs typeface="ＭＳ Ｐゴシック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andnes.kommune.no/innvandrerraade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Logo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1800" y="1700808"/>
            <a:ext cx="3816424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1472" y="1500174"/>
            <a:ext cx="77724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nb-NO" b="1" dirty="0" smtClean="0"/>
              <a:t>Sandnes Innvandrerråd</a:t>
            </a:r>
            <a:endParaRPr lang="nb-NO" b="1" dirty="0"/>
          </a:p>
        </p:txBody>
      </p:sp>
      <p:sp>
        <p:nvSpPr>
          <p:cNvPr id="7171" name="Plassholder for innhold 2"/>
          <p:cNvSpPr>
            <a:spLocks noGrp="1"/>
          </p:cNvSpPr>
          <p:nvPr>
            <p:ph idx="1"/>
          </p:nvPr>
        </p:nvSpPr>
        <p:spPr>
          <a:xfrm>
            <a:off x="571500" y="2214553"/>
            <a:ext cx="8215313" cy="4429157"/>
          </a:xfrm>
        </p:spPr>
        <p:txBody>
          <a:bodyPr/>
          <a:lstStyle/>
          <a:p>
            <a:pPr eaLnBrk="1" hangingPunct="1">
              <a:defRPr/>
            </a:pPr>
            <a:r>
              <a:rPr lang="nb-NO" sz="2400" dirty="0"/>
              <a:t>Sandnes Innvandrerråd fikk i forbindelse med kommunevalget 2015 politisk oppnevnte medlemmer i tillegg til medlemmer innstilt av </a:t>
            </a:r>
            <a:r>
              <a:rPr lang="nb-NO" sz="2400" dirty="0" smtClean="0"/>
              <a:t>innvandrerorganisasjoner</a:t>
            </a:r>
          </a:p>
          <a:p>
            <a:pPr eaLnBrk="1" hangingPunct="1">
              <a:defRPr/>
            </a:pPr>
            <a:r>
              <a:rPr lang="nb-NO" sz="2400" dirty="0"/>
              <a:t>Det er tre politisk oppnevnte medlemmer og fire fra </a:t>
            </a:r>
            <a:r>
              <a:rPr lang="nb-NO" sz="2400" dirty="0" smtClean="0"/>
              <a:t>innvandrerorganisasjoner</a:t>
            </a:r>
          </a:p>
          <a:p>
            <a:pPr eaLnBrk="1" hangingPunct="1">
              <a:defRPr/>
            </a:pPr>
            <a:r>
              <a:rPr lang="nb-NO" sz="2400" dirty="0" smtClean="0"/>
              <a:t>Hvert </a:t>
            </a:r>
            <a:r>
              <a:rPr lang="nb-NO" sz="2400" dirty="0"/>
              <a:t>av </a:t>
            </a:r>
            <a:r>
              <a:rPr lang="nb-NO" sz="2400" dirty="0" smtClean="0"/>
              <a:t>medlemmene </a:t>
            </a:r>
            <a:r>
              <a:rPr lang="nb-NO" sz="2400" dirty="0"/>
              <a:t>har en personlig </a:t>
            </a:r>
            <a:r>
              <a:rPr lang="nb-NO" sz="2400" dirty="0" smtClean="0"/>
              <a:t>vara</a:t>
            </a:r>
          </a:p>
          <a:p>
            <a:pPr eaLnBrk="1" hangingPunct="1">
              <a:defRPr/>
            </a:pPr>
            <a:endParaRPr lang="nb-NO" sz="2400" dirty="0" smtClean="0"/>
          </a:p>
        </p:txBody>
      </p:sp>
      <p:pic>
        <p:nvPicPr>
          <p:cNvPr id="4" name="Bilde 3" descr="Logo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5877272"/>
            <a:ext cx="864096" cy="869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Sandnes </a:t>
            </a:r>
            <a:r>
              <a:rPr lang="nb-NO" b="1" dirty="0" smtClean="0"/>
              <a:t>Innvandrerråd 2015-2019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err="1"/>
              <a:t>Hamidullah</a:t>
            </a:r>
            <a:r>
              <a:rPr lang="nb-NO" sz="2400" dirty="0"/>
              <a:t> </a:t>
            </a:r>
            <a:r>
              <a:rPr lang="nb-NO" sz="2400" dirty="0" err="1"/>
              <a:t>Amiri</a:t>
            </a:r>
            <a:r>
              <a:rPr lang="nb-NO" sz="2400" dirty="0"/>
              <a:t>, Ap, leder</a:t>
            </a:r>
          </a:p>
          <a:p>
            <a:r>
              <a:rPr lang="nb-NO" sz="2400" dirty="0"/>
              <a:t>Marianne O. </a:t>
            </a:r>
            <a:r>
              <a:rPr lang="nb-NO" sz="2400" dirty="0" err="1"/>
              <a:t>Klengsen</a:t>
            </a:r>
            <a:r>
              <a:rPr lang="nb-NO" sz="2400" dirty="0"/>
              <a:t>, Frp, nestleder</a:t>
            </a:r>
          </a:p>
          <a:p>
            <a:r>
              <a:rPr lang="nb-NO" sz="2400" dirty="0"/>
              <a:t>Hilde Sværen Hjulstad, </a:t>
            </a:r>
            <a:r>
              <a:rPr lang="nb-NO" sz="2400" dirty="0" smtClean="0"/>
              <a:t>KrF</a:t>
            </a:r>
            <a:endParaRPr lang="nb-NO" sz="2400" dirty="0"/>
          </a:p>
          <a:p>
            <a:r>
              <a:rPr lang="nb-NO" sz="2400" dirty="0" err="1"/>
              <a:t>Kyura</a:t>
            </a:r>
            <a:r>
              <a:rPr lang="nb-NO" sz="2400" dirty="0"/>
              <a:t> </a:t>
            </a:r>
            <a:r>
              <a:rPr lang="nb-NO" sz="2400" dirty="0" err="1"/>
              <a:t>Yusupov</a:t>
            </a:r>
            <a:r>
              <a:rPr lang="nb-NO" sz="2400" dirty="0"/>
              <a:t>, Tsjetsjenia</a:t>
            </a:r>
          </a:p>
          <a:p>
            <a:r>
              <a:rPr lang="nb-NO" sz="2400" dirty="0"/>
              <a:t>Piotr Naszydlowski, Polen</a:t>
            </a:r>
          </a:p>
          <a:p>
            <a:r>
              <a:rPr lang="nb-NO" sz="2400" dirty="0" err="1"/>
              <a:t>Gehan</a:t>
            </a:r>
            <a:r>
              <a:rPr lang="nb-NO" sz="2400" dirty="0"/>
              <a:t> </a:t>
            </a:r>
            <a:r>
              <a:rPr lang="nb-NO" sz="2400" dirty="0" err="1"/>
              <a:t>Skhmot</a:t>
            </a:r>
            <a:r>
              <a:rPr lang="nb-NO" sz="2400" dirty="0"/>
              <a:t>, Palestina</a:t>
            </a:r>
          </a:p>
          <a:p>
            <a:r>
              <a:rPr lang="nb-NO" sz="2400" dirty="0"/>
              <a:t>Abdel </a:t>
            </a:r>
            <a:r>
              <a:rPr lang="nb-NO" sz="2400" dirty="0" err="1"/>
              <a:t>Monim</a:t>
            </a:r>
            <a:r>
              <a:rPr lang="nb-NO" sz="2400" dirty="0"/>
              <a:t> Hussein, Sudan</a:t>
            </a:r>
          </a:p>
        </p:txBody>
      </p:sp>
      <p:pic>
        <p:nvPicPr>
          <p:cNvPr id="4" name="Bilde 3" descr="Logo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5877272"/>
            <a:ext cx="864096" cy="869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Logo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5877272"/>
            <a:ext cx="864096" cy="86970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Innvandrerrådets arbeidsoppgaver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Sandnes Innvandrerråd skal bidra til de politiske prosessene i kommunen med innspill til saker som kommer til behandling i politiske </a:t>
            </a:r>
            <a:r>
              <a:rPr lang="nb-NO" sz="2400" dirty="0" smtClean="0"/>
              <a:t>utvalg</a:t>
            </a:r>
          </a:p>
          <a:p>
            <a:r>
              <a:rPr lang="nb-NO" sz="2400" dirty="0"/>
              <a:t>Sakskartene til Utvalg for kultur og oppvekst og Utvalg for helse- og sosialtjenester følges </a:t>
            </a:r>
            <a:r>
              <a:rPr lang="nb-NO" sz="2400" dirty="0" smtClean="0"/>
              <a:t>opp</a:t>
            </a:r>
          </a:p>
          <a:p>
            <a:r>
              <a:rPr lang="nb-NO" sz="2400" dirty="0"/>
              <a:t>Innvandrerrådet skal opptre som høringsorgan </a:t>
            </a:r>
            <a:r>
              <a:rPr lang="nb-NO" sz="2400" dirty="0" smtClean="0"/>
              <a:t>for kommunen</a:t>
            </a:r>
          </a:p>
          <a:p>
            <a:r>
              <a:rPr lang="nb-NO" sz="2400" dirty="0"/>
              <a:t>S</a:t>
            </a:r>
            <a:r>
              <a:rPr lang="nb-NO" sz="2400" dirty="0" smtClean="0"/>
              <a:t>ærlig </a:t>
            </a:r>
            <a:r>
              <a:rPr lang="nb-NO" sz="2400" dirty="0"/>
              <a:t>prioritering av temaer som helse, oppvekst, barnevern og </a:t>
            </a:r>
            <a:r>
              <a:rPr lang="nb-NO" sz="2400" dirty="0" smtClean="0"/>
              <a:t>innvandrerrelaterte forhold</a:t>
            </a:r>
            <a:endParaRPr lang="nb-NO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Innvandrerrådets </a:t>
            </a:r>
            <a:r>
              <a:rPr lang="nb-NO" b="1" dirty="0"/>
              <a:t>møter og </a:t>
            </a:r>
            <a:r>
              <a:rPr lang="nb-NO" b="1" dirty="0" smtClean="0"/>
              <a:t>sakspapirer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Innvandrerrådets møter er åpne for alle, men publikum har ikke talerett under møtene. </a:t>
            </a:r>
            <a:endParaRPr lang="nb-NO" sz="2400" dirty="0" smtClean="0"/>
          </a:p>
          <a:p>
            <a:r>
              <a:rPr lang="nb-NO" sz="2400" dirty="0"/>
              <a:t>Møtene avholdes som regel på rådhuset, og møteplan og sakspapirer er tilgjengelig på kommunens hjemmesider: </a:t>
            </a:r>
            <a:r>
              <a:rPr lang="nb-NO" sz="2400" u="sng" dirty="0">
                <a:hlinkClick r:id="rId2"/>
              </a:rPr>
              <a:t>www.sandnes.kommune.no/</a:t>
            </a:r>
            <a:r>
              <a:rPr lang="nb-NO" sz="2400" u="sng" dirty="0" err="1">
                <a:hlinkClick r:id="rId2"/>
              </a:rPr>
              <a:t>innvandrerraadet</a:t>
            </a:r>
            <a:r>
              <a:rPr lang="nb-NO" sz="2400" dirty="0"/>
              <a:t>. </a:t>
            </a:r>
            <a:endParaRPr lang="nb-NO" sz="2400" dirty="0" smtClean="0"/>
          </a:p>
          <a:p>
            <a:r>
              <a:rPr lang="nb-NO" sz="2400" dirty="0"/>
              <a:t>Når sakspapirer for et møte er tilgjengelige står konkret møtedato og møtelokale deri.</a:t>
            </a:r>
          </a:p>
        </p:txBody>
      </p:sp>
      <p:pic>
        <p:nvPicPr>
          <p:cNvPr id="4" name="Bilde 3" descr="Logo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36" y="5877272"/>
            <a:ext cx="864096" cy="869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Logo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5877272"/>
            <a:ext cx="864096" cy="869707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/>
          <a:srcRect l="54810" t="23310" r="17785" b="33221"/>
          <a:stretch/>
        </p:blipFill>
        <p:spPr>
          <a:xfrm>
            <a:off x="1259632" y="2035421"/>
            <a:ext cx="7920880" cy="4711558"/>
          </a:xfrm>
          <a:prstGeom prst="rect">
            <a:avLst/>
          </a:prstGeom>
        </p:spPr>
      </p:pic>
      <p:pic>
        <p:nvPicPr>
          <p:cNvPr id="8" name="Bilde 7" descr="SandnesKommun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376" y="5965030"/>
            <a:ext cx="936104" cy="78194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å standardmal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tema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Blå standardmal</Template>
  <TotalTime>1191</TotalTime>
  <Words>186</Words>
  <Application>Microsoft Office PowerPoint</Application>
  <PresentationFormat>Skjermfremvisning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9" baseType="lpstr">
      <vt:lpstr>ＭＳ Ｐゴシック</vt:lpstr>
      <vt:lpstr>Arial</vt:lpstr>
      <vt:lpstr>Blå standardmal</vt:lpstr>
      <vt:lpstr>PowerPoint-presentasjon</vt:lpstr>
      <vt:lpstr>Sandnes Innvandrerråd</vt:lpstr>
      <vt:lpstr>Sandnes Innvandrerråd 2015-2019</vt:lpstr>
      <vt:lpstr>Innvandrerrådets arbeidsoppgaver</vt:lpstr>
      <vt:lpstr>Innvandrerrådets møter og sakspapirer</vt:lpstr>
      <vt:lpstr>PowerPoint-presentasjon</vt:lpstr>
    </vt:vector>
  </TitlesOfParts>
  <Company>Sandnes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Målgruppe</dc:title>
  <dc:creator>Ingvill Ohr</dc:creator>
  <cp:lastModifiedBy>Bjørnsen, Helene</cp:lastModifiedBy>
  <cp:revision>98</cp:revision>
  <dcterms:created xsi:type="dcterms:W3CDTF">2009-08-19T11:32:56Z</dcterms:created>
  <dcterms:modified xsi:type="dcterms:W3CDTF">2017-05-11T13:17:43Z</dcterms:modified>
</cp:coreProperties>
</file>