
<file path=[Content_Types].xml><?xml version="1.0" encoding="utf-8"?>
<Types xmlns="http://schemas.openxmlformats.org/package/2006/content-types">
  <Default Extension="emf" ContentType="image/x-emf"/>
  <Default Extension="jfif"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6" r:id="rId2"/>
    <p:sldMasterId id="2147483714" r:id="rId3"/>
  </p:sldMasterIdLst>
  <p:handoutMasterIdLst>
    <p:handoutMasterId r:id="rId34"/>
  </p:handoutMasterIdLst>
  <p:sldIdLst>
    <p:sldId id="259" r:id="rId4"/>
    <p:sldId id="269" r:id="rId5"/>
    <p:sldId id="289" r:id="rId6"/>
    <p:sldId id="300" r:id="rId7"/>
    <p:sldId id="301" r:id="rId8"/>
    <p:sldId id="302" r:id="rId9"/>
    <p:sldId id="303" r:id="rId10"/>
    <p:sldId id="305" r:id="rId11"/>
    <p:sldId id="290" r:id="rId12"/>
    <p:sldId id="291" r:id="rId13"/>
    <p:sldId id="304" r:id="rId14"/>
    <p:sldId id="292" r:id="rId15"/>
    <p:sldId id="312" r:id="rId16"/>
    <p:sldId id="293" r:id="rId17"/>
    <p:sldId id="294" r:id="rId18"/>
    <p:sldId id="311" r:id="rId19"/>
    <p:sldId id="287" r:id="rId20"/>
    <p:sldId id="307" r:id="rId21"/>
    <p:sldId id="313" r:id="rId22"/>
    <p:sldId id="295" r:id="rId23"/>
    <p:sldId id="314" r:id="rId24"/>
    <p:sldId id="297" r:id="rId25"/>
    <p:sldId id="277" r:id="rId26"/>
    <p:sldId id="299" r:id="rId27"/>
    <p:sldId id="309" r:id="rId28"/>
    <p:sldId id="278" r:id="rId29"/>
    <p:sldId id="315" r:id="rId30"/>
    <p:sldId id="271" r:id="rId31"/>
    <p:sldId id="310" r:id="rId32"/>
    <p:sldId id="266" r:id="rId3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6327"/>
  </p:normalViewPr>
  <p:slideViewPr>
    <p:cSldViewPr snapToGrid="0" snapToObjects="1">
      <p:cViewPr varScale="1">
        <p:scale>
          <a:sx n="114" d="100"/>
          <a:sy n="114" d="100"/>
        </p:scale>
        <p:origin x="186" y="102"/>
      </p:cViewPr>
      <p:guideLst/>
    </p:cSldViewPr>
  </p:slideViewPr>
  <p:notesTextViewPr>
    <p:cViewPr>
      <p:scale>
        <a:sx n="1" d="1"/>
        <a:sy n="1" d="1"/>
      </p:scale>
      <p:origin x="0" y="0"/>
    </p:cViewPr>
  </p:notesTextViewPr>
  <p:notesViewPr>
    <p:cSldViewPr snapToGrid="0" snapToObjects="1">
      <p:cViewPr varScale="1">
        <p:scale>
          <a:sx n="106" d="100"/>
          <a:sy n="106" d="100"/>
        </p:scale>
        <p:origin x="44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IHELSE.NET\ORGANISASJON\PRVVNORAS\Ledelse%20og%20styring\KORUS%20Stavanger\Forebygging%20og%20folkehelse\Ungdata\Ungdomsunders&#248;kelser%20fra%202010\Felleskj&#248;ringen%202022\Diverse%20presentasjoner\Maltall%20&#8211;%20VG.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IHELSE.NET\ORGANISASJON\PRVVNORAS\Ledelse%20og%20styring\KORUS%20Stavanger\Forebygging%20og%20folkehelse\Ungdata\Ungdomsunders&#248;kelser%20fra%202010\Felleskj&#248;ringen%202022\Diverse%20presentasjoner\Maltall%20&#8211;%20VG.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IHELSE.NET\ORGANISASJON\PRVVNORAS\Ledelse%20og%20styring\KORUS%20Stavanger\Forebygging%20og%20folkehelse\Ungdata\Ungdomsunders&#248;kelser%20fra%202010\Felleskj&#248;ringen%202022\Diverse%20presentasjoner\Maltall%20&#8211;%20VG.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IHELSE.NET\ORGANISASJON\PRVVNORAS\Ledelse%20og%20styring\KORUS%20Stavanger\Forebygging%20og%20folkehelse\Ungdata\Ungdomsunders&#248;kelser%20fra%202010\Felleskj&#248;ringen%202022\Diverse%20presentasjoner\Maltall%20&#8211;%20VG.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IHELSE.NET\ORGANISASJON\PRVVNORAS\Ledelse%20og%20styring\KORUS%20Stavanger\Forebygging%20og%20folkehelse\Ungdata\Ungdomsunders&#248;kelser%20fra%202010\Felleskj&#248;ringen%202022\Diverse%20presentasjoner\Maltall%20&#8211;%20VG.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IHELSE.NET\ORGANISASJON\PRVVNORAS\Ledelse%20og%20styring\KORUS%20Stavanger\Forebygging%20og%20folkehelse\Ungdata\Ungdomsunders&#248;kelser%20fra%202010\Felleskj&#248;ringen%202022\Diverse%20presentasjoner\Maltall%20&#8211;%20VG.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IHELSE.NET\ORGANISASJON\PRVVNORAS\Ledelse%20og%20styring\KORUS%20Stavanger\Forebygging%20og%20folkehelse\Ungdata\Ungdomsunders&#248;kelser%20fra%202010\Felleskj&#248;ringen%202022\Diverse%20presentasjoner\Maltall%20&#8211;%20V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HELSE.NET\ORGANISASJON\PRVVNORAS\Ledelse%20og%20styring\KORUS%20Stavanger\Forebygging%20og%20folkehelse\Ungdata\Ungdomsunders&#248;kelser%20fra%202010\Felleskj&#248;ringen%202022\Diverse%20presentasjoner\Maltall%20&#8211;%20V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IHELSE.NET\ORGANISASJON\PRVVNORAS\Ledelse%20og%20styring\KORUS%20Stavanger\Forebygging%20og%20folkehelse\Ungdata\Ungdomsunders&#248;kelser%20fra%202010\Felleskj&#248;ringen%202022\Diverse%20presentasjoner\Maltall%20&#8211;%20VG.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IHELSE.NET\ORGANISASJON\PRVVNORAS\Ledelse%20og%20styring\KORUS%20Stavanger\Forebygging%20og%20folkehelse\Ungdata\Ungdomsunders&#248;kelser%20fra%202010\Felleskj&#248;ringen%202022\Diverse%20presentasjoner\Maltall%20&#8211;%20VG.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IHELSE.NET\ORGANISASJON\PRVVNORAS\Ledelse%20og%20styring\KORUS%20Stavanger\Forebygging%20og%20folkehelse\Ungdata\Ungdomsunders&#248;kelser%20fra%202010\Felleskj&#248;ringen%202022\Diverse%20presentasjoner\Maltall%20&#8211;%20VG.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IHELSE.NET\ORGANISASJON\PRVVNORAS\Ledelse%20og%20styring\KORUS%20Stavanger\Forebygging%20og%20folkehelse\Ungdata\Ungdomsunders&#248;kelser%20fra%202010\Felleskj&#248;ringen%202022\Diverse%20presentasjoner\Maltall%20&#8211;%20VG.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dirty="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74124205548693E-2"/>
          <c:y val="3.1088082901554404E-2"/>
          <c:w val="0.9128834515520271"/>
          <c:h val="0.80285531666054699"/>
        </c:manualLayout>
      </c:layout>
      <c:barChart>
        <c:barDir val="col"/>
        <c:grouping val="clustered"/>
        <c:varyColors val="0"/>
        <c:ser>
          <c:idx val="0"/>
          <c:order val="0"/>
          <c:tx>
            <c:strRef>
              <c:f>Livskvalitetindikator!$D$2</c:f>
              <c:strCache>
                <c:ptCount val="1"/>
                <c:pt idx="0">
                  <c:v>Rogaland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Livskvalitetindikator!$C$3:$C$8</c:f>
              <c:numCache>
                <c:formatCode>General</c:formatCode>
                <c:ptCount val="6"/>
                <c:pt idx="0">
                  <c:v>1</c:v>
                </c:pt>
                <c:pt idx="1">
                  <c:v>2</c:v>
                </c:pt>
                <c:pt idx="2">
                  <c:v>3</c:v>
                </c:pt>
                <c:pt idx="3">
                  <c:v>4</c:v>
                </c:pt>
                <c:pt idx="4">
                  <c:v>5</c:v>
                </c:pt>
                <c:pt idx="5">
                  <c:v>6</c:v>
                </c:pt>
              </c:numCache>
            </c:numRef>
          </c:cat>
          <c:val>
            <c:numRef>
              <c:f>Livskvalitetindikator!$D$3:$D$8</c:f>
              <c:numCache>
                <c:formatCode>General</c:formatCode>
                <c:ptCount val="6"/>
                <c:pt idx="0">
                  <c:v>27</c:v>
                </c:pt>
                <c:pt idx="1">
                  <c:v>26</c:v>
                </c:pt>
                <c:pt idx="2">
                  <c:v>21</c:v>
                </c:pt>
                <c:pt idx="3">
                  <c:v>15</c:v>
                </c:pt>
                <c:pt idx="4">
                  <c:v>8</c:v>
                </c:pt>
                <c:pt idx="5">
                  <c:v>4</c:v>
                </c:pt>
              </c:numCache>
            </c:numRef>
          </c:val>
          <c:extLst>
            <c:ext xmlns:c16="http://schemas.microsoft.com/office/drawing/2014/chart" uri="{C3380CC4-5D6E-409C-BE32-E72D297353CC}">
              <c16:uniqueId val="{00000000-7621-44D9-83B0-58697846454B}"/>
            </c:ext>
          </c:extLst>
        </c:ser>
        <c:ser>
          <c:idx val="1"/>
          <c:order val="1"/>
          <c:tx>
            <c:strRef>
              <c:f>Livskvalitetindikator!$E$2</c:f>
              <c:strCache>
                <c:ptCount val="1"/>
                <c:pt idx="0">
                  <c:v>Sandnes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Livskvalitetindikator!$C$3:$C$8</c:f>
              <c:numCache>
                <c:formatCode>General</c:formatCode>
                <c:ptCount val="6"/>
                <c:pt idx="0">
                  <c:v>1</c:v>
                </c:pt>
                <c:pt idx="1">
                  <c:v>2</c:v>
                </c:pt>
                <c:pt idx="2">
                  <c:v>3</c:v>
                </c:pt>
                <c:pt idx="3">
                  <c:v>4</c:v>
                </c:pt>
                <c:pt idx="4">
                  <c:v>5</c:v>
                </c:pt>
                <c:pt idx="5">
                  <c:v>6</c:v>
                </c:pt>
              </c:numCache>
            </c:numRef>
          </c:cat>
          <c:val>
            <c:numRef>
              <c:f>Livskvalitetindikator!$E$3:$E$8</c:f>
              <c:numCache>
                <c:formatCode>General</c:formatCode>
                <c:ptCount val="6"/>
                <c:pt idx="0">
                  <c:v>26</c:v>
                </c:pt>
                <c:pt idx="1">
                  <c:v>25</c:v>
                </c:pt>
                <c:pt idx="2">
                  <c:v>21</c:v>
                </c:pt>
                <c:pt idx="3">
                  <c:v>16</c:v>
                </c:pt>
                <c:pt idx="4">
                  <c:v>8</c:v>
                </c:pt>
                <c:pt idx="5">
                  <c:v>4</c:v>
                </c:pt>
              </c:numCache>
            </c:numRef>
          </c:val>
          <c:extLst>
            <c:ext xmlns:c16="http://schemas.microsoft.com/office/drawing/2014/chart" uri="{C3380CC4-5D6E-409C-BE32-E72D297353CC}">
              <c16:uniqueId val="{00000001-7621-44D9-83B0-58697846454B}"/>
            </c:ext>
          </c:extLst>
        </c:ser>
        <c:dLbls>
          <c:showLegendKey val="0"/>
          <c:showVal val="0"/>
          <c:showCatName val="0"/>
          <c:showSerName val="0"/>
          <c:showPercent val="0"/>
          <c:showBubbleSize val="0"/>
        </c:dLbls>
        <c:gapWidth val="219"/>
        <c:overlap val="-27"/>
        <c:axId val="502472728"/>
        <c:axId val="502478632"/>
      </c:barChart>
      <c:catAx>
        <c:axId val="50247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02478632"/>
        <c:crosses val="autoZero"/>
        <c:auto val="1"/>
        <c:lblAlgn val="ctr"/>
        <c:lblOffset val="100"/>
        <c:noMultiLvlLbl val="0"/>
      </c:catAx>
      <c:valAx>
        <c:axId val="502478632"/>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02472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'Fornøyd us'!$C$4</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'Fornøyd us'!$B$5:$B$10</c:f>
              <c:strCache>
                <c:ptCount val="6"/>
                <c:pt idx="0">
                  <c:v>Foreldre</c:v>
                </c:pt>
                <c:pt idx="1">
                  <c:v>Venner</c:v>
                </c:pt>
                <c:pt idx="2">
                  <c:v>Skole</c:v>
                </c:pt>
                <c:pt idx="3">
                  <c:v>Lokalmiljø</c:v>
                </c:pt>
                <c:pt idx="4">
                  <c:v>Helse</c:v>
                </c:pt>
                <c:pt idx="5">
                  <c:v>Utseende</c:v>
                </c:pt>
              </c:strCache>
            </c:strRef>
          </c:cat>
          <c:val>
            <c:numRef>
              <c:f>'Fornøyd us'!$C$5:$C$10</c:f>
              <c:numCache>
                <c:formatCode>General</c:formatCode>
                <c:ptCount val="6"/>
                <c:pt idx="0">
                  <c:v>76</c:v>
                </c:pt>
                <c:pt idx="1">
                  <c:v>83</c:v>
                </c:pt>
                <c:pt idx="2">
                  <c:v>61</c:v>
                </c:pt>
                <c:pt idx="3">
                  <c:v>69</c:v>
                </c:pt>
                <c:pt idx="4">
                  <c:v>69</c:v>
                </c:pt>
                <c:pt idx="5">
                  <c:v>57</c:v>
                </c:pt>
              </c:numCache>
            </c:numRef>
          </c:val>
          <c:extLst>
            <c:ext xmlns:c16="http://schemas.microsoft.com/office/drawing/2014/chart" uri="{C3380CC4-5D6E-409C-BE32-E72D297353CC}">
              <c16:uniqueId val="{00000000-8322-4394-B031-CA5352A2E8FE}"/>
            </c:ext>
          </c:extLst>
        </c:ser>
        <c:ser>
          <c:idx val="1"/>
          <c:order val="1"/>
          <c:tx>
            <c:strRef>
              <c:f>'Fornøyd us'!$D$4</c:f>
              <c:strCache>
                <c:ptCount val="1"/>
                <c:pt idx="0">
                  <c:v>2013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'Fornøyd us'!$B$5:$B$10</c:f>
              <c:strCache>
                <c:ptCount val="6"/>
                <c:pt idx="0">
                  <c:v>Foreldre</c:v>
                </c:pt>
                <c:pt idx="1">
                  <c:v>Venner</c:v>
                </c:pt>
                <c:pt idx="2">
                  <c:v>Skole</c:v>
                </c:pt>
                <c:pt idx="3">
                  <c:v>Lokalmiljø</c:v>
                </c:pt>
                <c:pt idx="4">
                  <c:v>Helse</c:v>
                </c:pt>
                <c:pt idx="5">
                  <c:v>Utseende</c:v>
                </c:pt>
              </c:strCache>
            </c:strRef>
          </c:cat>
          <c:val>
            <c:numRef>
              <c:f>'Fornøyd us'!$D$5:$D$10</c:f>
              <c:numCache>
                <c:formatCode>General</c:formatCode>
                <c:ptCount val="6"/>
                <c:pt idx="0">
                  <c:v>83</c:v>
                </c:pt>
                <c:pt idx="1">
                  <c:v>88</c:v>
                </c:pt>
                <c:pt idx="2">
                  <c:v>67</c:v>
                </c:pt>
                <c:pt idx="3">
                  <c:v>74</c:v>
                </c:pt>
                <c:pt idx="4">
                  <c:v>74</c:v>
                </c:pt>
                <c:pt idx="5">
                  <c:v>52</c:v>
                </c:pt>
              </c:numCache>
            </c:numRef>
          </c:val>
          <c:extLst>
            <c:ext xmlns:c16="http://schemas.microsoft.com/office/drawing/2014/chart" uri="{C3380CC4-5D6E-409C-BE32-E72D297353CC}">
              <c16:uniqueId val="{00000001-8322-4394-B031-CA5352A2E8FE}"/>
            </c:ext>
          </c:extLst>
        </c:ser>
        <c:ser>
          <c:idx val="2"/>
          <c:order val="2"/>
          <c:tx>
            <c:strRef>
              <c:f>'Fornøyd us'!$E$4</c:f>
              <c:strCache>
                <c:ptCount val="1"/>
                <c:pt idx="0">
                  <c:v>2016</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'Fornøyd us'!$B$5:$B$10</c:f>
              <c:strCache>
                <c:ptCount val="6"/>
                <c:pt idx="0">
                  <c:v>Foreldre</c:v>
                </c:pt>
                <c:pt idx="1">
                  <c:v>Venner</c:v>
                </c:pt>
                <c:pt idx="2">
                  <c:v>Skole</c:v>
                </c:pt>
                <c:pt idx="3">
                  <c:v>Lokalmiljø</c:v>
                </c:pt>
                <c:pt idx="4">
                  <c:v>Helse</c:v>
                </c:pt>
                <c:pt idx="5">
                  <c:v>Utseende</c:v>
                </c:pt>
              </c:strCache>
            </c:strRef>
          </c:cat>
          <c:val>
            <c:numRef>
              <c:f>'Fornøyd us'!$E$5:$E$10</c:f>
              <c:numCache>
                <c:formatCode>General</c:formatCode>
                <c:ptCount val="6"/>
                <c:pt idx="0">
                  <c:v>85</c:v>
                </c:pt>
                <c:pt idx="1">
                  <c:v>85</c:v>
                </c:pt>
                <c:pt idx="2">
                  <c:v>66</c:v>
                </c:pt>
                <c:pt idx="3">
                  <c:v>72</c:v>
                </c:pt>
                <c:pt idx="4">
                  <c:v>72</c:v>
                </c:pt>
                <c:pt idx="5">
                  <c:v>64</c:v>
                </c:pt>
              </c:numCache>
            </c:numRef>
          </c:val>
          <c:extLst>
            <c:ext xmlns:c16="http://schemas.microsoft.com/office/drawing/2014/chart" uri="{C3380CC4-5D6E-409C-BE32-E72D297353CC}">
              <c16:uniqueId val="{00000002-8322-4394-B031-CA5352A2E8FE}"/>
            </c:ext>
          </c:extLst>
        </c:ser>
        <c:ser>
          <c:idx val="3"/>
          <c:order val="3"/>
          <c:tx>
            <c:strRef>
              <c:f>'Fornøyd us'!$F$4</c:f>
              <c:strCache>
                <c:ptCount val="1"/>
                <c:pt idx="0">
                  <c:v>2019</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'Fornøyd us'!$B$5:$B$10</c:f>
              <c:strCache>
                <c:ptCount val="6"/>
                <c:pt idx="0">
                  <c:v>Foreldre</c:v>
                </c:pt>
                <c:pt idx="1">
                  <c:v>Venner</c:v>
                </c:pt>
                <c:pt idx="2">
                  <c:v>Skole</c:v>
                </c:pt>
                <c:pt idx="3">
                  <c:v>Lokalmiljø</c:v>
                </c:pt>
                <c:pt idx="4">
                  <c:v>Helse</c:v>
                </c:pt>
                <c:pt idx="5">
                  <c:v>Utseende</c:v>
                </c:pt>
              </c:strCache>
            </c:strRef>
          </c:cat>
          <c:val>
            <c:numRef>
              <c:f>'Fornøyd us'!$F$5:$F$10</c:f>
              <c:numCache>
                <c:formatCode>General</c:formatCode>
                <c:ptCount val="6"/>
                <c:pt idx="0">
                  <c:v>84</c:v>
                </c:pt>
                <c:pt idx="1">
                  <c:v>85</c:v>
                </c:pt>
                <c:pt idx="2">
                  <c:v>61</c:v>
                </c:pt>
                <c:pt idx="3">
                  <c:v>66</c:v>
                </c:pt>
                <c:pt idx="4">
                  <c:v>66</c:v>
                </c:pt>
                <c:pt idx="5">
                  <c:v>58</c:v>
                </c:pt>
              </c:numCache>
            </c:numRef>
          </c:val>
          <c:extLst>
            <c:ext xmlns:c16="http://schemas.microsoft.com/office/drawing/2014/chart" uri="{C3380CC4-5D6E-409C-BE32-E72D297353CC}">
              <c16:uniqueId val="{00000003-8322-4394-B031-CA5352A2E8FE}"/>
            </c:ext>
          </c:extLst>
        </c:ser>
        <c:ser>
          <c:idx val="4"/>
          <c:order val="4"/>
          <c:tx>
            <c:strRef>
              <c:f>'Fornøyd us'!$G$4</c:f>
              <c:strCache>
                <c:ptCount val="1"/>
                <c:pt idx="0">
                  <c:v>2022</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'Fornøyd us'!$B$5:$B$10</c:f>
              <c:strCache>
                <c:ptCount val="6"/>
                <c:pt idx="0">
                  <c:v>Foreldre</c:v>
                </c:pt>
                <c:pt idx="1">
                  <c:v>Venner</c:v>
                </c:pt>
                <c:pt idx="2">
                  <c:v>Skole</c:v>
                </c:pt>
                <c:pt idx="3">
                  <c:v>Lokalmiljø</c:v>
                </c:pt>
                <c:pt idx="4">
                  <c:v>Helse</c:v>
                </c:pt>
                <c:pt idx="5">
                  <c:v>Utseende</c:v>
                </c:pt>
              </c:strCache>
            </c:strRef>
          </c:cat>
          <c:val>
            <c:numRef>
              <c:f>'Fornøyd us'!$G$5:$G$10</c:f>
              <c:numCache>
                <c:formatCode>General</c:formatCode>
                <c:ptCount val="6"/>
                <c:pt idx="0">
                  <c:v>85</c:v>
                </c:pt>
                <c:pt idx="1">
                  <c:v>84</c:v>
                </c:pt>
                <c:pt idx="2">
                  <c:v>63</c:v>
                </c:pt>
                <c:pt idx="3">
                  <c:v>68</c:v>
                </c:pt>
                <c:pt idx="4">
                  <c:v>68</c:v>
                </c:pt>
                <c:pt idx="5">
                  <c:v>56</c:v>
                </c:pt>
              </c:numCache>
            </c:numRef>
          </c:val>
          <c:extLst>
            <c:ext xmlns:c16="http://schemas.microsoft.com/office/drawing/2014/chart" uri="{C3380CC4-5D6E-409C-BE32-E72D297353CC}">
              <c16:uniqueId val="{00000004-8322-4394-B031-CA5352A2E8FE}"/>
            </c:ext>
          </c:extLst>
        </c:ser>
        <c:ser>
          <c:idx val="5"/>
          <c:order val="5"/>
          <c:tx>
            <c:strRef>
              <c:f>'Fornøyd us'!$H$4</c:f>
              <c:strCache>
                <c:ptCount val="1"/>
                <c:pt idx="0">
                  <c:v>Rogaland</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'Fornøyd us'!$B$5:$B$10</c:f>
              <c:strCache>
                <c:ptCount val="6"/>
                <c:pt idx="0">
                  <c:v>Foreldre</c:v>
                </c:pt>
                <c:pt idx="1">
                  <c:v>Venner</c:v>
                </c:pt>
                <c:pt idx="2">
                  <c:v>Skole</c:v>
                </c:pt>
                <c:pt idx="3">
                  <c:v>Lokalmiljø</c:v>
                </c:pt>
                <c:pt idx="4">
                  <c:v>Helse</c:v>
                </c:pt>
                <c:pt idx="5">
                  <c:v>Utseende</c:v>
                </c:pt>
              </c:strCache>
            </c:strRef>
          </c:cat>
          <c:val>
            <c:numRef>
              <c:f>'Fornøyd us'!$H$5:$H$10</c:f>
              <c:numCache>
                <c:formatCode>General</c:formatCode>
                <c:ptCount val="6"/>
                <c:pt idx="0">
                  <c:v>85</c:v>
                </c:pt>
                <c:pt idx="1">
                  <c:v>83</c:v>
                </c:pt>
                <c:pt idx="2">
                  <c:v>62</c:v>
                </c:pt>
                <c:pt idx="3">
                  <c:v>68</c:v>
                </c:pt>
                <c:pt idx="4">
                  <c:v>67</c:v>
                </c:pt>
                <c:pt idx="5">
                  <c:v>56</c:v>
                </c:pt>
              </c:numCache>
            </c:numRef>
          </c:val>
          <c:extLst>
            <c:ext xmlns:c16="http://schemas.microsoft.com/office/drawing/2014/chart" uri="{C3380CC4-5D6E-409C-BE32-E72D297353CC}">
              <c16:uniqueId val="{00000005-8322-4394-B031-CA5352A2E8FE}"/>
            </c:ext>
          </c:extLst>
        </c:ser>
        <c:dLbls>
          <c:showLegendKey val="0"/>
          <c:showVal val="0"/>
          <c:showCatName val="0"/>
          <c:showSerName val="0"/>
          <c:showPercent val="0"/>
          <c:showBubbleSize val="0"/>
        </c:dLbls>
        <c:gapWidth val="219"/>
        <c:overlap val="-27"/>
        <c:axId val="248459896"/>
        <c:axId val="248461536"/>
      </c:barChart>
      <c:catAx>
        <c:axId val="24845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48461536"/>
        <c:crosses val="autoZero"/>
        <c:auto val="1"/>
        <c:lblAlgn val="ctr"/>
        <c:lblOffset val="100"/>
        <c:noMultiLvlLbl val="0"/>
      </c:catAx>
      <c:valAx>
        <c:axId val="2484615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48459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'Fornøyd vgs'!$E$4</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'Fornøyd vgs'!$D$5:$D$10</c:f>
              <c:strCache>
                <c:ptCount val="6"/>
                <c:pt idx="0">
                  <c:v>Foreldre</c:v>
                </c:pt>
                <c:pt idx="1">
                  <c:v>Venner</c:v>
                </c:pt>
                <c:pt idx="2">
                  <c:v>Skole</c:v>
                </c:pt>
                <c:pt idx="3">
                  <c:v>Lokalmiljø</c:v>
                </c:pt>
                <c:pt idx="4">
                  <c:v>Helse</c:v>
                </c:pt>
                <c:pt idx="5">
                  <c:v>Utseende</c:v>
                </c:pt>
              </c:strCache>
            </c:strRef>
          </c:cat>
          <c:val>
            <c:numRef>
              <c:f>'Fornøyd vgs'!$E$5:$E$10</c:f>
              <c:numCache>
                <c:formatCode>General</c:formatCode>
                <c:ptCount val="6"/>
                <c:pt idx="0">
                  <c:v>77</c:v>
                </c:pt>
                <c:pt idx="1">
                  <c:v>85</c:v>
                </c:pt>
                <c:pt idx="2">
                  <c:v>73</c:v>
                </c:pt>
                <c:pt idx="3">
                  <c:v>68</c:v>
                </c:pt>
                <c:pt idx="4">
                  <c:v>63</c:v>
                </c:pt>
                <c:pt idx="5">
                  <c:v>54</c:v>
                </c:pt>
              </c:numCache>
            </c:numRef>
          </c:val>
          <c:extLst>
            <c:ext xmlns:c16="http://schemas.microsoft.com/office/drawing/2014/chart" uri="{C3380CC4-5D6E-409C-BE32-E72D297353CC}">
              <c16:uniqueId val="{00000000-C499-4E9F-AAED-5B1A17F2A19D}"/>
            </c:ext>
          </c:extLst>
        </c:ser>
        <c:ser>
          <c:idx val="1"/>
          <c:order val="1"/>
          <c:tx>
            <c:strRef>
              <c:f>'Fornøyd vgs'!$F$4</c:f>
              <c:strCache>
                <c:ptCount val="1"/>
                <c:pt idx="0">
                  <c:v>2013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'Fornøyd vgs'!$D$5:$D$10</c:f>
              <c:strCache>
                <c:ptCount val="6"/>
                <c:pt idx="0">
                  <c:v>Foreldre</c:v>
                </c:pt>
                <c:pt idx="1">
                  <c:v>Venner</c:v>
                </c:pt>
                <c:pt idx="2">
                  <c:v>Skole</c:v>
                </c:pt>
                <c:pt idx="3">
                  <c:v>Lokalmiljø</c:v>
                </c:pt>
                <c:pt idx="4">
                  <c:v>Helse</c:v>
                </c:pt>
                <c:pt idx="5">
                  <c:v>Utseende</c:v>
                </c:pt>
              </c:strCache>
            </c:strRef>
          </c:cat>
          <c:val>
            <c:numRef>
              <c:f>'Fornøyd vgs'!$F$5:$F$10</c:f>
              <c:numCache>
                <c:formatCode>General</c:formatCode>
                <c:ptCount val="6"/>
                <c:pt idx="0">
                  <c:v>80</c:v>
                </c:pt>
                <c:pt idx="1">
                  <c:v>89</c:v>
                </c:pt>
                <c:pt idx="2">
                  <c:v>75</c:v>
                </c:pt>
                <c:pt idx="3">
                  <c:v>69</c:v>
                </c:pt>
                <c:pt idx="4">
                  <c:v>64</c:v>
                </c:pt>
                <c:pt idx="5">
                  <c:v>53</c:v>
                </c:pt>
              </c:numCache>
            </c:numRef>
          </c:val>
          <c:extLst>
            <c:ext xmlns:c16="http://schemas.microsoft.com/office/drawing/2014/chart" uri="{C3380CC4-5D6E-409C-BE32-E72D297353CC}">
              <c16:uniqueId val="{00000001-C499-4E9F-AAED-5B1A17F2A19D}"/>
            </c:ext>
          </c:extLst>
        </c:ser>
        <c:ser>
          <c:idx val="2"/>
          <c:order val="2"/>
          <c:tx>
            <c:strRef>
              <c:f>'Fornøyd vgs'!$G$4</c:f>
              <c:strCache>
                <c:ptCount val="1"/>
                <c:pt idx="0">
                  <c:v>2016</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'Fornøyd vgs'!$D$5:$D$10</c:f>
              <c:strCache>
                <c:ptCount val="6"/>
                <c:pt idx="0">
                  <c:v>Foreldre</c:v>
                </c:pt>
                <c:pt idx="1">
                  <c:v>Venner</c:v>
                </c:pt>
                <c:pt idx="2">
                  <c:v>Skole</c:v>
                </c:pt>
                <c:pt idx="3">
                  <c:v>Lokalmiljø</c:v>
                </c:pt>
                <c:pt idx="4">
                  <c:v>Helse</c:v>
                </c:pt>
                <c:pt idx="5">
                  <c:v>Utseende</c:v>
                </c:pt>
              </c:strCache>
            </c:strRef>
          </c:cat>
          <c:val>
            <c:numRef>
              <c:f>'Fornøyd vgs'!$G$5:$G$10</c:f>
              <c:numCache>
                <c:formatCode>General</c:formatCode>
                <c:ptCount val="6"/>
                <c:pt idx="0">
                  <c:v>80</c:v>
                </c:pt>
                <c:pt idx="1">
                  <c:v>87</c:v>
                </c:pt>
                <c:pt idx="2">
                  <c:v>75</c:v>
                </c:pt>
                <c:pt idx="3">
                  <c:v>61</c:v>
                </c:pt>
                <c:pt idx="4">
                  <c:v>60</c:v>
                </c:pt>
                <c:pt idx="5">
                  <c:v>52</c:v>
                </c:pt>
              </c:numCache>
            </c:numRef>
          </c:val>
          <c:extLst>
            <c:ext xmlns:c16="http://schemas.microsoft.com/office/drawing/2014/chart" uri="{C3380CC4-5D6E-409C-BE32-E72D297353CC}">
              <c16:uniqueId val="{00000002-C499-4E9F-AAED-5B1A17F2A19D}"/>
            </c:ext>
          </c:extLst>
        </c:ser>
        <c:ser>
          <c:idx val="3"/>
          <c:order val="3"/>
          <c:tx>
            <c:strRef>
              <c:f>'Fornøyd vgs'!$H$4</c:f>
              <c:strCache>
                <c:ptCount val="1"/>
                <c:pt idx="0">
                  <c:v>2019</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'Fornøyd vgs'!$D$5:$D$10</c:f>
              <c:strCache>
                <c:ptCount val="6"/>
                <c:pt idx="0">
                  <c:v>Foreldre</c:v>
                </c:pt>
                <c:pt idx="1">
                  <c:v>Venner</c:v>
                </c:pt>
                <c:pt idx="2">
                  <c:v>Skole</c:v>
                </c:pt>
                <c:pt idx="3">
                  <c:v>Lokalmiljø</c:v>
                </c:pt>
                <c:pt idx="4">
                  <c:v>Helse</c:v>
                </c:pt>
                <c:pt idx="5">
                  <c:v>Utseende</c:v>
                </c:pt>
              </c:strCache>
            </c:strRef>
          </c:cat>
          <c:val>
            <c:numRef>
              <c:f>'Fornøyd vgs'!$H$5:$H$10</c:f>
              <c:numCache>
                <c:formatCode>General</c:formatCode>
                <c:ptCount val="6"/>
                <c:pt idx="0">
                  <c:v>81</c:v>
                </c:pt>
                <c:pt idx="1">
                  <c:v>85</c:v>
                </c:pt>
                <c:pt idx="2">
                  <c:v>77</c:v>
                </c:pt>
                <c:pt idx="3">
                  <c:v>63</c:v>
                </c:pt>
                <c:pt idx="4">
                  <c:v>58</c:v>
                </c:pt>
                <c:pt idx="5">
                  <c:v>52</c:v>
                </c:pt>
              </c:numCache>
            </c:numRef>
          </c:val>
          <c:extLst>
            <c:ext xmlns:c16="http://schemas.microsoft.com/office/drawing/2014/chart" uri="{C3380CC4-5D6E-409C-BE32-E72D297353CC}">
              <c16:uniqueId val="{00000003-C499-4E9F-AAED-5B1A17F2A19D}"/>
            </c:ext>
          </c:extLst>
        </c:ser>
        <c:ser>
          <c:idx val="4"/>
          <c:order val="4"/>
          <c:tx>
            <c:strRef>
              <c:f>'Fornøyd vgs'!$I$4</c:f>
              <c:strCache>
                <c:ptCount val="1"/>
                <c:pt idx="0">
                  <c:v>2022</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'Fornøyd vgs'!$D$5:$D$10</c:f>
              <c:strCache>
                <c:ptCount val="6"/>
                <c:pt idx="0">
                  <c:v>Foreldre</c:v>
                </c:pt>
                <c:pt idx="1">
                  <c:v>Venner</c:v>
                </c:pt>
                <c:pt idx="2">
                  <c:v>Skole</c:v>
                </c:pt>
                <c:pt idx="3">
                  <c:v>Lokalmiljø</c:v>
                </c:pt>
                <c:pt idx="4">
                  <c:v>Helse</c:v>
                </c:pt>
                <c:pt idx="5">
                  <c:v>Utseende</c:v>
                </c:pt>
              </c:strCache>
            </c:strRef>
          </c:cat>
          <c:val>
            <c:numRef>
              <c:f>'Fornøyd vgs'!$I$5:$I$10</c:f>
              <c:numCache>
                <c:formatCode>General</c:formatCode>
                <c:ptCount val="6"/>
                <c:pt idx="0">
                  <c:v>79</c:v>
                </c:pt>
                <c:pt idx="1">
                  <c:v>82</c:v>
                </c:pt>
                <c:pt idx="2">
                  <c:v>74</c:v>
                </c:pt>
                <c:pt idx="3">
                  <c:v>63</c:v>
                </c:pt>
                <c:pt idx="4">
                  <c:v>59</c:v>
                </c:pt>
                <c:pt idx="5">
                  <c:v>52</c:v>
                </c:pt>
              </c:numCache>
            </c:numRef>
          </c:val>
          <c:extLst>
            <c:ext xmlns:c16="http://schemas.microsoft.com/office/drawing/2014/chart" uri="{C3380CC4-5D6E-409C-BE32-E72D297353CC}">
              <c16:uniqueId val="{00000004-C499-4E9F-AAED-5B1A17F2A19D}"/>
            </c:ext>
          </c:extLst>
        </c:ser>
        <c:ser>
          <c:idx val="5"/>
          <c:order val="5"/>
          <c:tx>
            <c:strRef>
              <c:f>'Fornøyd vgs'!$J$4</c:f>
              <c:strCache>
                <c:ptCount val="1"/>
                <c:pt idx="0">
                  <c:v>Vg2</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'Fornøyd vgs'!$D$5:$D$10</c:f>
              <c:strCache>
                <c:ptCount val="6"/>
                <c:pt idx="0">
                  <c:v>Foreldre</c:v>
                </c:pt>
                <c:pt idx="1">
                  <c:v>Venner</c:v>
                </c:pt>
                <c:pt idx="2">
                  <c:v>Skole</c:v>
                </c:pt>
                <c:pt idx="3">
                  <c:v>Lokalmiljø</c:v>
                </c:pt>
                <c:pt idx="4">
                  <c:v>Helse</c:v>
                </c:pt>
                <c:pt idx="5">
                  <c:v>Utseende</c:v>
                </c:pt>
              </c:strCache>
            </c:strRef>
          </c:cat>
          <c:val>
            <c:numRef>
              <c:f>'Fornøyd vgs'!$J$5:$J$10</c:f>
              <c:numCache>
                <c:formatCode>General</c:formatCode>
                <c:ptCount val="6"/>
                <c:pt idx="0">
                  <c:v>85</c:v>
                </c:pt>
                <c:pt idx="1">
                  <c:v>84</c:v>
                </c:pt>
                <c:pt idx="2">
                  <c:v>71</c:v>
                </c:pt>
                <c:pt idx="3">
                  <c:v>65</c:v>
                </c:pt>
                <c:pt idx="4">
                  <c:v>61</c:v>
                </c:pt>
                <c:pt idx="5">
                  <c:v>57</c:v>
                </c:pt>
              </c:numCache>
            </c:numRef>
          </c:val>
          <c:extLst>
            <c:ext xmlns:c16="http://schemas.microsoft.com/office/drawing/2014/chart" uri="{C3380CC4-5D6E-409C-BE32-E72D297353CC}">
              <c16:uniqueId val="{00000005-C499-4E9F-AAED-5B1A17F2A19D}"/>
            </c:ext>
          </c:extLst>
        </c:ser>
        <c:ser>
          <c:idx val="6"/>
          <c:order val="6"/>
          <c:tx>
            <c:strRef>
              <c:f>'Fornøyd vgs'!$K$4</c:f>
              <c:strCache>
                <c:ptCount val="1"/>
                <c:pt idx="0">
                  <c:v>Rogaland</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'Fornøyd vgs'!$D$5:$D$10</c:f>
              <c:strCache>
                <c:ptCount val="6"/>
                <c:pt idx="0">
                  <c:v>Foreldre</c:v>
                </c:pt>
                <c:pt idx="1">
                  <c:v>Venner</c:v>
                </c:pt>
                <c:pt idx="2">
                  <c:v>Skole</c:v>
                </c:pt>
                <c:pt idx="3">
                  <c:v>Lokalmiljø</c:v>
                </c:pt>
                <c:pt idx="4">
                  <c:v>Helse</c:v>
                </c:pt>
                <c:pt idx="5">
                  <c:v>Utseende</c:v>
                </c:pt>
              </c:strCache>
            </c:strRef>
          </c:cat>
          <c:val>
            <c:numRef>
              <c:f>'Fornøyd vgs'!$K$5:$K$10</c:f>
              <c:numCache>
                <c:formatCode>General</c:formatCode>
                <c:ptCount val="6"/>
                <c:pt idx="0">
                  <c:v>83</c:v>
                </c:pt>
                <c:pt idx="1">
                  <c:v>85</c:v>
                </c:pt>
                <c:pt idx="2">
                  <c:v>75</c:v>
                </c:pt>
                <c:pt idx="3">
                  <c:v>68</c:v>
                </c:pt>
                <c:pt idx="4">
                  <c:v>64</c:v>
                </c:pt>
                <c:pt idx="5">
                  <c:v>57</c:v>
                </c:pt>
              </c:numCache>
            </c:numRef>
          </c:val>
          <c:extLst>
            <c:ext xmlns:c16="http://schemas.microsoft.com/office/drawing/2014/chart" uri="{C3380CC4-5D6E-409C-BE32-E72D297353CC}">
              <c16:uniqueId val="{00000006-C499-4E9F-AAED-5B1A17F2A19D}"/>
            </c:ext>
          </c:extLst>
        </c:ser>
        <c:dLbls>
          <c:showLegendKey val="0"/>
          <c:showVal val="0"/>
          <c:showCatName val="0"/>
          <c:showSerName val="0"/>
          <c:showPercent val="0"/>
          <c:showBubbleSize val="0"/>
        </c:dLbls>
        <c:gapWidth val="219"/>
        <c:overlap val="-27"/>
        <c:axId val="249088344"/>
        <c:axId val="249083424"/>
      </c:barChart>
      <c:catAx>
        <c:axId val="24908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49083424"/>
        <c:crosses val="autoZero"/>
        <c:auto val="1"/>
        <c:lblAlgn val="ctr"/>
        <c:lblOffset val="100"/>
        <c:noMultiLvlLbl val="0"/>
      </c:catAx>
      <c:valAx>
        <c:axId val="2490834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490883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'Skoletrivsel us'!$D$18</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'Skoletrivsel us'!$C$19:$C$23</c:f>
              <c:strCache>
                <c:ptCount val="5"/>
                <c:pt idx="0">
                  <c:v>Jeg trives på skolen</c:v>
                </c:pt>
                <c:pt idx="1">
                  <c:v>Lærerne mine bryr seg om meg</c:v>
                </c:pt>
                <c:pt idx="2">
                  <c:v>Jeg passer inn blant elevene på skolen</c:v>
                </c:pt>
                <c:pt idx="3">
                  <c:v>Jeg kjeder meg </c:v>
                </c:pt>
                <c:pt idx="4">
                  <c:v>Jeg gruer meg</c:v>
                </c:pt>
              </c:strCache>
            </c:strRef>
          </c:cat>
          <c:val>
            <c:numRef>
              <c:f>'Skoletrivsel us'!$D$19:$D$23</c:f>
              <c:numCache>
                <c:formatCode>General</c:formatCode>
                <c:ptCount val="5"/>
                <c:pt idx="0">
                  <c:v>92</c:v>
                </c:pt>
                <c:pt idx="1">
                  <c:v>89</c:v>
                </c:pt>
                <c:pt idx="2">
                  <c:v>87</c:v>
                </c:pt>
                <c:pt idx="3">
                  <c:v>68</c:v>
                </c:pt>
                <c:pt idx="4">
                  <c:v>23</c:v>
                </c:pt>
              </c:numCache>
            </c:numRef>
          </c:val>
          <c:extLst>
            <c:ext xmlns:c16="http://schemas.microsoft.com/office/drawing/2014/chart" uri="{C3380CC4-5D6E-409C-BE32-E72D297353CC}">
              <c16:uniqueId val="{00000000-B1B8-422E-8E74-822D0408192E}"/>
            </c:ext>
          </c:extLst>
        </c:ser>
        <c:ser>
          <c:idx val="1"/>
          <c:order val="1"/>
          <c:tx>
            <c:strRef>
              <c:f>'Skoletrivsel us'!$E$18</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'Skoletrivsel us'!$C$19:$C$23</c:f>
              <c:strCache>
                <c:ptCount val="5"/>
                <c:pt idx="0">
                  <c:v>Jeg trives på skolen</c:v>
                </c:pt>
                <c:pt idx="1">
                  <c:v>Lærerne mine bryr seg om meg</c:v>
                </c:pt>
                <c:pt idx="2">
                  <c:v>Jeg passer inn blant elevene på skolen</c:v>
                </c:pt>
                <c:pt idx="3">
                  <c:v>Jeg kjeder meg </c:v>
                </c:pt>
                <c:pt idx="4">
                  <c:v>Jeg gruer meg</c:v>
                </c:pt>
              </c:strCache>
            </c:strRef>
          </c:cat>
          <c:val>
            <c:numRef>
              <c:f>'Skoletrivsel us'!$E$19:$E$23</c:f>
              <c:numCache>
                <c:formatCode>General</c:formatCode>
                <c:ptCount val="5"/>
                <c:pt idx="0">
                  <c:v>90</c:v>
                </c:pt>
                <c:pt idx="1">
                  <c:v>87</c:v>
                </c:pt>
                <c:pt idx="2">
                  <c:v>85</c:v>
                </c:pt>
                <c:pt idx="3">
                  <c:v>78</c:v>
                </c:pt>
                <c:pt idx="4">
                  <c:v>26</c:v>
                </c:pt>
              </c:numCache>
            </c:numRef>
          </c:val>
          <c:extLst>
            <c:ext xmlns:c16="http://schemas.microsoft.com/office/drawing/2014/chart" uri="{C3380CC4-5D6E-409C-BE32-E72D297353CC}">
              <c16:uniqueId val="{00000001-B1B8-422E-8E74-822D0408192E}"/>
            </c:ext>
          </c:extLst>
        </c:ser>
        <c:ser>
          <c:idx val="2"/>
          <c:order val="2"/>
          <c:tx>
            <c:strRef>
              <c:f>'Skoletrivsel us'!$F$18</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'Skoletrivsel us'!$C$19:$C$23</c:f>
              <c:strCache>
                <c:ptCount val="5"/>
                <c:pt idx="0">
                  <c:v>Jeg trives på skolen</c:v>
                </c:pt>
                <c:pt idx="1">
                  <c:v>Lærerne mine bryr seg om meg</c:v>
                </c:pt>
                <c:pt idx="2">
                  <c:v>Jeg passer inn blant elevene på skolen</c:v>
                </c:pt>
                <c:pt idx="3">
                  <c:v>Jeg kjeder meg </c:v>
                </c:pt>
                <c:pt idx="4">
                  <c:v>Jeg gruer meg</c:v>
                </c:pt>
              </c:strCache>
            </c:strRef>
          </c:cat>
          <c:val>
            <c:numRef>
              <c:f>'Skoletrivsel us'!$F$19:$F$23</c:f>
              <c:numCache>
                <c:formatCode>General</c:formatCode>
                <c:ptCount val="5"/>
                <c:pt idx="0">
                  <c:v>83</c:v>
                </c:pt>
                <c:pt idx="1">
                  <c:v>83</c:v>
                </c:pt>
                <c:pt idx="2">
                  <c:v>79</c:v>
                </c:pt>
                <c:pt idx="3">
                  <c:v>80</c:v>
                </c:pt>
                <c:pt idx="4">
                  <c:v>28</c:v>
                </c:pt>
              </c:numCache>
            </c:numRef>
          </c:val>
          <c:extLst>
            <c:ext xmlns:c16="http://schemas.microsoft.com/office/drawing/2014/chart" uri="{C3380CC4-5D6E-409C-BE32-E72D297353CC}">
              <c16:uniqueId val="{00000002-B1B8-422E-8E74-822D0408192E}"/>
            </c:ext>
          </c:extLst>
        </c:ser>
        <c:ser>
          <c:idx val="3"/>
          <c:order val="3"/>
          <c:tx>
            <c:strRef>
              <c:f>'Skoletrivsel us'!$G$18</c:f>
              <c:strCache>
                <c:ptCount val="1"/>
                <c:pt idx="0">
                  <c:v>Rogaland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'Skoletrivsel us'!$C$19:$C$23</c:f>
              <c:strCache>
                <c:ptCount val="5"/>
                <c:pt idx="0">
                  <c:v>Jeg trives på skolen</c:v>
                </c:pt>
                <c:pt idx="1">
                  <c:v>Lærerne mine bryr seg om meg</c:v>
                </c:pt>
                <c:pt idx="2">
                  <c:v>Jeg passer inn blant elevene på skolen</c:v>
                </c:pt>
                <c:pt idx="3">
                  <c:v>Jeg kjeder meg </c:v>
                </c:pt>
                <c:pt idx="4">
                  <c:v>Jeg gruer meg</c:v>
                </c:pt>
              </c:strCache>
            </c:strRef>
          </c:cat>
          <c:val>
            <c:numRef>
              <c:f>'Skoletrivsel us'!$G$19:$G$23</c:f>
              <c:numCache>
                <c:formatCode>General</c:formatCode>
                <c:ptCount val="5"/>
                <c:pt idx="0">
                  <c:v>84</c:v>
                </c:pt>
                <c:pt idx="1">
                  <c:v>83</c:v>
                </c:pt>
                <c:pt idx="2">
                  <c:v>80</c:v>
                </c:pt>
                <c:pt idx="3">
                  <c:v>80</c:v>
                </c:pt>
                <c:pt idx="4">
                  <c:v>29</c:v>
                </c:pt>
              </c:numCache>
            </c:numRef>
          </c:val>
          <c:extLst>
            <c:ext xmlns:c16="http://schemas.microsoft.com/office/drawing/2014/chart" uri="{C3380CC4-5D6E-409C-BE32-E72D297353CC}">
              <c16:uniqueId val="{00000003-B1B8-422E-8E74-822D0408192E}"/>
            </c:ext>
          </c:extLst>
        </c:ser>
        <c:dLbls>
          <c:showLegendKey val="0"/>
          <c:showVal val="0"/>
          <c:showCatName val="0"/>
          <c:showSerName val="0"/>
          <c:showPercent val="0"/>
          <c:showBubbleSize val="0"/>
        </c:dLbls>
        <c:gapWidth val="219"/>
        <c:overlap val="-27"/>
        <c:axId val="249071944"/>
        <c:axId val="249077848"/>
      </c:barChart>
      <c:catAx>
        <c:axId val="24907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49077848"/>
        <c:crosses val="autoZero"/>
        <c:auto val="1"/>
        <c:lblAlgn val="ctr"/>
        <c:lblOffset val="100"/>
        <c:noMultiLvlLbl val="0"/>
      </c:catAx>
      <c:valAx>
        <c:axId val="249077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490719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'Skoletrivsel vg'!$D$3</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'Skoletrivsel vg'!$C$4:$C$8</c:f>
              <c:strCache>
                <c:ptCount val="5"/>
                <c:pt idx="0">
                  <c:v>Jeg trives på skolen</c:v>
                </c:pt>
                <c:pt idx="1">
                  <c:v>Lærerne mine bryr seg om meg</c:v>
                </c:pt>
                <c:pt idx="2">
                  <c:v>Jeg passer inn blant elevene på skolen</c:v>
                </c:pt>
                <c:pt idx="3">
                  <c:v>Jeg kjeder meg </c:v>
                </c:pt>
                <c:pt idx="4">
                  <c:v>Jeg gruer meg</c:v>
                </c:pt>
              </c:strCache>
            </c:strRef>
          </c:cat>
          <c:val>
            <c:numRef>
              <c:f>'Skoletrivsel vg'!$D$4:$D$8</c:f>
              <c:numCache>
                <c:formatCode>General</c:formatCode>
                <c:ptCount val="5"/>
                <c:pt idx="0">
                  <c:v>90</c:v>
                </c:pt>
                <c:pt idx="1">
                  <c:v>85</c:v>
                </c:pt>
                <c:pt idx="2">
                  <c:v>84</c:v>
                </c:pt>
                <c:pt idx="3">
                  <c:v>56</c:v>
                </c:pt>
                <c:pt idx="4">
                  <c:v>24</c:v>
                </c:pt>
              </c:numCache>
            </c:numRef>
          </c:val>
          <c:extLst>
            <c:ext xmlns:c16="http://schemas.microsoft.com/office/drawing/2014/chart" uri="{C3380CC4-5D6E-409C-BE32-E72D297353CC}">
              <c16:uniqueId val="{00000000-37C7-486F-BDF4-D74426D88623}"/>
            </c:ext>
          </c:extLst>
        </c:ser>
        <c:ser>
          <c:idx val="1"/>
          <c:order val="1"/>
          <c:tx>
            <c:strRef>
              <c:f>'Skoletrivsel vg'!$E$3</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'Skoletrivsel vg'!$C$4:$C$8</c:f>
              <c:strCache>
                <c:ptCount val="5"/>
                <c:pt idx="0">
                  <c:v>Jeg trives på skolen</c:v>
                </c:pt>
                <c:pt idx="1">
                  <c:v>Lærerne mine bryr seg om meg</c:v>
                </c:pt>
                <c:pt idx="2">
                  <c:v>Jeg passer inn blant elevene på skolen</c:v>
                </c:pt>
                <c:pt idx="3">
                  <c:v>Jeg kjeder meg </c:v>
                </c:pt>
                <c:pt idx="4">
                  <c:v>Jeg gruer meg</c:v>
                </c:pt>
              </c:strCache>
            </c:strRef>
          </c:cat>
          <c:val>
            <c:numRef>
              <c:f>'Skoletrivsel vg'!$E$4:$E$8</c:f>
              <c:numCache>
                <c:formatCode>General</c:formatCode>
                <c:ptCount val="5"/>
                <c:pt idx="0">
                  <c:v>94</c:v>
                </c:pt>
                <c:pt idx="1">
                  <c:v>88</c:v>
                </c:pt>
                <c:pt idx="2">
                  <c:v>88</c:v>
                </c:pt>
                <c:pt idx="3">
                  <c:v>67</c:v>
                </c:pt>
                <c:pt idx="4">
                  <c:v>22</c:v>
                </c:pt>
              </c:numCache>
            </c:numRef>
          </c:val>
          <c:extLst>
            <c:ext xmlns:c16="http://schemas.microsoft.com/office/drawing/2014/chart" uri="{C3380CC4-5D6E-409C-BE32-E72D297353CC}">
              <c16:uniqueId val="{00000001-37C7-486F-BDF4-D74426D88623}"/>
            </c:ext>
          </c:extLst>
        </c:ser>
        <c:ser>
          <c:idx val="2"/>
          <c:order val="2"/>
          <c:tx>
            <c:strRef>
              <c:f>'Skoletrivsel vg'!$F$3</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'Skoletrivsel vg'!$C$4:$C$8</c:f>
              <c:strCache>
                <c:ptCount val="5"/>
                <c:pt idx="0">
                  <c:v>Jeg trives på skolen</c:v>
                </c:pt>
                <c:pt idx="1">
                  <c:v>Lærerne mine bryr seg om meg</c:v>
                </c:pt>
                <c:pt idx="2">
                  <c:v>Jeg passer inn blant elevene på skolen</c:v>
                </c:pt>
                <c:pt idx="3">
                  <c:v>Jeg kjeder meg </c:v>
                </c:pt>
                <c:pt idx="4">
                  <c:v>Jeg gruer meg</c:v>
                </c:pt>
              </c:strCache>
            </c:strRef>
          </c:cat>
          <c:val>
            <c:numRef>
              <c:f>'Skoletrivsel vg'!$F$4:$F$8</c:f>
              <c:numCache>
                <c:formatCode>General</c:formatCode>
                <c:ptCount val="5"/>
                <c:pt idx="0">
                  <c:v>87</c:v>
                </c:pt>
                <c:pt idx="1">
                  <c:v>83</c:v>
                </c:pt>
                <c:pt idx="2">
                  <c:v>79</c:v>
                </c:pt>
                <c:pt idx="3">
                  <c:v>72</c:v>
                </c:pt>
                <c:pt idx="4">
                  <c:v>26</c:v>
                </c:pt>
              </c:numCache>
            </c:numRef>
          </c:val>
          <c:extLst>
            <c:ext xmlns:c16="http://schemas.microsoft.com/office/drawing/2014/chart" uri="{C3380CC4-5D6E-409C-BE32-E72D297353CC}">
              <c16:uniqueId val="{00000002-37C7-486F-BDF4-D74426D88623}"/>
            </c:ext>
          </c:extLst>
        </c:ser>
        <c:ser>
          <c:idx val="3"/>
          <c:order val="3"/>
          <c:tx>
            <c:strRef>
              <c:f>'Skoletrivsel vg'!$G$3</c:f>
              <c:strCache>
                <c:ptCount val="1"/>
                <c:pt idx="0">
                  <c:v>Vg2</c:v>
                </c:pt>
              </c:strCache>
            </c:strRef>
          </c:tx>
          <c:spPr>
            <a:solidFill>
              <a:schemeClr val="accent4"/>
            </a:solidFill>
            <a:ln>
              <a:noFill/>
            </a:ln>
            <a:effectLst/>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5-37C7-486F-BDF4-D74426D8862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'Skoletrivsel vg'!$C$4:$C$8</c:f>
              <c:strCache>
                <c:ptCount val="5"/>
                <c:pt idx="0">
                  <c:v>Jeg trives på skolen</c:v>
                </c:pt>
                <c:pt idx="1">
                  <c:v>Lærerne mine bryr seg om meg</c:v>
                </c:pt>
                <c:pt idx="2">
                  <c:v>Jeg passer inn blant elevene på skolen</c:v>
                </c:pt>
                <c:pt idx="3">
                  <c:v>Jeg kjeder meg </c:v>
                </c:pt>
                <c:pt idx="4">
                  <c:v>Jeg gruer meg</c:v>
                </c:pt>
              </c:strCache>
            </c:strRef>
          </c:cat>
          <c:val>
            <c:numRef>
              <c:f>'Skoletrivsel vg'!$G$4:$G$8</c:f>
              <c:numCache>
                <c:formatCode>General</c:formatCode>
                <c:ptCount val="5"/>
                <c:pt idx="0">
                  <c:v>86</c:v>
                </c:pt>
                <c:pt idx="1">
                  <c:v>82</c:v>
                </c:pt>
                <c:pt idx="2">
                  <c:v>82</c:v>
                </c:pt>
                <c:pt idx="3">
                  <c:v>74</c:v>
                </c:pt>
                <c:pt idx="4">
                  <c:v>26</c:v>
                </c:pt>
              </c:numCache>
            </c:numRef>
          </c:val>
          <c:extLst>
            <c:ext xmlns:c16="http://schemas.microsoft.com/office/drawing/2014/chart" uri="{C3380CC4-5D6E-409C-BE32-E72D297353CC}">
              <c16:uniqueId val="{00000003-37C7-486F-BDF4-D74426D88623}"/>
            </c:ext>
          </c:extLst>
        </c:ser>
        <c:ser>
          <c:idx val="4"/>
          <c:order val="4"/>
          <c:tx>
            <c:strRef>
              <c:f>'Skoletrivsel vg'!$H$3</c:f>
              <c:strCache>
                <c:ptCount val="1"/>
                <c:pt idx="0">
                  <c:v>Rogaland</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'Skoletrivsel vg'!$C$4:$C$8</c:f>
              <c:strCache>
                <c:ptCount val="5"/>
                <c:pt idx="0">
                  <c:v>Jeg trives på skolen</c:v>
                </c:pt>
                <c:pt idx="1">
                  <c:v>Lærerne mine bryr seg om meg</c:v>
                </c:pt>
                <c:pt idx="2">
                  <c:v>Jeg passer inn blant elevene på skolen</c:v>
                </c:pt>
                <c:pt idx="3">
                  <c:v>Jeg kjeder meg </c:v>
                </c:pt>
                <c:pt idx="4">
                  <c:v>Jeg gruer meg</c:v>
                </c:pt>
              </c:strCache>
            </c:strRef>
          </c:cat>
          <c:val>
            <c:numRef>
              <c:f>'Skoletrivsel vg'!$H$4:$H$8</c:f>
              <c:numCache>
                <c:formatCode>General</c:formatCode>
                <c:ptCount val="5"/>
                <c:pt idx="0">
                  <c:v>86</c:v>
                </c:pt>
                <c:pt idx="1">
                  <c:v>85</c:v>
                </c:pt>
                <c:pt idx="2">
                  <c:v>82</c:v>
                </c:pt>
                <c:pt idx="3">
                  <c:v>71</c:v>
                </c:pt>
                <c:pt idx="4">
                  <c:v>26</c:v>
                </c:pt>
              </c:numCache>
            </c:numRef>
          </c:val>
          <c:extLst>
            <c:ext xmlns:c16="http://schemas.microsoft.com/office/drawing/2014/chart" uri="{C3380CC4-5D6E-409C-BE32-E72D297353CC}">
              <c16:uniqueId val="{00000004-37C7-486F-BDF4-D74426D88623}"/>
            </c:ext>
          </c:extLst>
        </c:ser>
        <c:dLbls>
          <c:showLegendKey val="0"/>
          <c:showVal val="0"/>
          <c:showCatName val="0"/>
          <c:showSerName val="0"/>
          <c:showPercent val="0"/>
          <c:showBubbleSize val="0"/>
        </c:dLbls>
        <c:gapWidth val="219"/>
        <c:overlap val="-27"/>
        <c:axId val="249132624"/>
        <c:axId val="249073584"/>
      </c:barChart>
      <c:catAx>
        <c:axId val="24913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49073584"/>
        <c:crosses val="autoZero"/>
        <c:auto val="1"/>
        <c:lblAlgn val="ctr"/>
        <c:lblOffset val="100"/>
        <c:noMultiLvlLbl val="0"/>
      </c:catAx>
      <c:valAx>
        <c:axId val="2490735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491326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Svaralternativ "av og til" og "ofte"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Ensomhet!$D$4</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Ensomhet!$C$5:$C$8</c:f>
              <c:strCache>
                <c:ptCount val="4"/>
                <c:pt idx="0">
                  <c:v>Jeg kan finne noen å være sammen med hvis jeg ønsker det</c:v>
                </c:pt>
                <c:pt idx="1">
                  <c:v>Jeg har følelsen av at ingen kjenner meg særlig godt</c:v>
                </c:pt>
                <c:pt idx="2">
                  <c:v>Jeg synes at folk er rundt meg ikke sammen med meg</c:v>
                </c:pt>
                <c:pt idx="3">
                  <c:v>Jeg føler meg ensom</c:v>
                </c:pt>
              </c:strCache>
            </c:strRef>
          </c:cat>
          <c:val>
            <c:numRef>
              <c:f>Ensomhet!$D$5:$D$8</c:f>
              <c:numCache>
                <c:formatCode>General</c:formatCode>
                <c:ptCount val="4"/>
                <c:pt idx="0">
                  <c:v>90</c:v>
                </c:pt>
                <c:pt idx="1">
                  <c:v>36</c:v>
                </c:pt>
                <c:pt idx="2">
                  <c:v>32</c:v>
                </c:pt>
                <c:pt idx="3">
                  <c:v>30</c:v>
                </c:pt>
              </c:numCache>
            </c:numRef>
          </c:val>
          <c:extLst>
            <c:ext xmlns:c16="http://schemas.microsoft.com/office/drawing/2014/chart" uri="{C3380CC4-5D6E-409C-BE32-E72D297353CC}">
              <c16:uniqueId val="{00000000-8835-4E16-B554-A82942EE6686}"/>
            </c:ext>
          </c:extLst>
        </c:ser>
        <c:ser>
          <c:idx val="1"/>
          <c:order val="1"/>
          <c:tx>
            <c:strRef>
              <c:f>Ensomhet!$E$4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Ensomhet!$C$5:$C$8</c:f>
              <c:strCache>
                <c:ptCount val="4"/>
                <c:pt idx="0">
                  <c:v>Jeg kan finne noen å være sammen med hvis jeg ønsker det</c:v>
                </c:pt>
                <c:pt idx="1">
                  <c:v>Jeg har følelsen av at ingen kjenner meg særlig godt</c:v>
                </c:pt>
                <c:pt idx="2">
                  <c:v>Jeg synes at folk er rundt meg ikke sammen med meg</c:v>
                </c:pt>
                <c:pt idx="3">
                  <c:v>Jeg føler meg ensom</c:v>
                </c:pt>
              </c:strCache>
            </c:strRef>
          </c:cat>
          <c:val>
            <c:numRef>
              <c:f>Ensomhet!$E$5:$E$8</c:f>
              <c:numCache>
                <c:formatCode>General</c:formatCode>
                <c:ptCount val="4"/>
                <c:pt idx="0">
                  <c:v>91</c:v>
                </c:pt>
                <c:pt idx="1">
                  <c:v>40</c:v>
                </c:pt>
                <c:pt idx="2">
                  <c:v>36</c:v>
                </c:pt>
                <c:pt idx="3">
                  <c:v>32</c:v>
                </c:pt>
              </c:numCache>
            </c:numRef>
          </c:val>
          <c:extLst>
            <c:ext xmlns:c16="http://schemas.microsoft.com/office/drawing/2014/chart" uri="{C3380CC4-5D6E-409C-BE32-E72D297353CC}">
              <c16:uniqueId val="{00000001-8835-4E16-B554-A82942EE6686}"/>
            </c:ext>
          </c:extLst>
        </c:ser>
        <c:dLbls>
          <c:showLegendKey val="0"/>
          <c:showVal val="0"/>
          <c:showCatName val="0"/>
          <c:showSerName val="0"/>
          <c:showPercent val="0"/>
          <c:showBubbleSize val="0"/>
        </c:dLbls>
        <c:gapWidth val="219"/>
        <c:overlap val="-27"/>
        <c:axId val="448572208"/>
        <c:axId val="448573192"/>
      </c:barChart>
      <c:catAx>
        <c:axId val="44857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48573192"/>
        <c:crosses val="autoZero"/>
        <c:auto val="1"/>
        <c:lblAlgn val="ctr"/>
        <c:lblOffset val="100"/>
        <c:noMultiLvlLbl val="0"/>
      </c:catAx>
      <c:valAx>
        <c:axId val="4485731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485722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dirty="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Jeg har følt meg mer ulykkelig, trist eller deprimert enn før koronatiden.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Stemmer ikke i det hele tatt</c:v>
                </c:pt>
                <c:pt idx="1">
                  <c:v>Stemmer litt</c:v>
                </c:pt>
                <c:pt idx="2">
                  <c:v>Stemmer godt</c:v>
                </c:pt>
                <c:pt idx="3">
                  <c:v>Stemmer svært godt</c:v>
                </c:pt>
              </c:strCache>
            </c:strRef>
          </c:cat>
          <c:val>
            <c:numRef>
              <c:f>'Ark1'!$B$2:$B$5</c:f>
              <c:numCache>
                <c:formatCode>General</c:formatCode>
                <c:ptCount val="4"/>
                <c:pt idx="0">
                  <c:v>52</c:v>
                </c:pt>
                <c:pt idx="1">
                  <c:v>25</c:v>
                </c:pt>
                <c:pt idx="2">
                  <c:v>14</c:v>
                </c:pt>
                <c:pt idx="3">
                  <c:v>9</c:v>
                </c:pt>
              </c:numCache>
            </c:numRef>
          </c:val>
          <c:extLst>
            <c:ext xmlns:c16="http://schemas.microsoft.com/office/drawing/2014/chart" uri="{C3380CC4-5D6E-409C-BE32-E72D297353CC}">
              <c16:uniqueId val="{00000000-4388-4241-A22E-049D173E2C7B}"/>
            </c:ext>
          </c:extLst>
        </c:ser>
        <c:dLbls>
          <c:showLegendKey val="0"/>
          <c:showVal val="0"/>
          <c:showCatName val="0"/>
          <c:showSerName val="0"/>
          <c:showPercent val="0"/>
          <c:showBubbleSize val="0"/>
        </c:dLbls>
        <c:gapWidth val="219"/>
        <c:overlap val="-27"/>
        <c:axId val="491286824"/>
        <c:axId val="491287152"/>
      </c:barChart>
      <c:catAx>
        <c:axId val="49128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91287152"/>
        <c:crosses val="autoZero"/>
        <c:auto val="1"/>
        <c:lblAlgn val="ctr"/>
        <c:lblOffset val="100"/>
        <c:noMultiLvlLbl val="0"/>
      </c:catAx>
      <c:valAx>
        <c:axId val="491287152"/>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91286824"/>
        <c:crosses val="autoZero"/>
        <c:crossBetween val="between"/>
      </c:valAx>
      <c:spPr>
        <a:noFill/>
        <a:ln>
          <a:noFill/>
        </a:ln>
        <a:effectLst/>
      </c:spPr>
    </c:plotArea>
    <c:legend>
      <c:legendPos val="b"/>
      <c:layout>
        <c:manualLayout>
          <c:xMode val="edge"/>
          <c:yMode val="edge"/>
          <c:x val="9.8101265822784806E-2"/>
          <c:y val="9.0504814768274305E-5"/>
          <c:w val="0.9"/>
          <c:h val="0.12948163587013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dirty="0"/>
              <a:t>Andelen</a:t>
            </a:r>
            <a:r>
              <a:rPr lang="nb-NO" baseline="0" dirty="0"/>
              <a:t> ungdommer med lite eller middels psykiske plager ila de siste syv dager</a:t>
            </a:r>
            <a:endParaRPr lang="nb-NO" dirty="0"/>
          </a:p>
        </c:rich>
      </c:tx>
      <c:layout>
        <c:manualLayout>
          <c:xMode val="edge"/>
          <c:yMode val="edge"/>
          <c:x val="0.25865478679571835"/>
          <c:y val="1.659751037344398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6.0833073831872711E-2"/>
          <c:y val="7.6519169543641075E-2"/>
          <c:w val="0.90866912822337886"/>
          <c:h val="0.8888183167975372"/>
        </c:manualLayout>
      </c:layout>
      <c:lineChart>
        <c:grouping val="standard"/>
        <c:varyColors val="0"/>
        <c:ser>
          <c:idx val="0"/>
          <c:order val="0"/>
          <c:tx>
            <c:strRef>
              <c:f>'Psyk helse'!$D$7</c:f>
              <c:strCache>
                <c:ptCount val="1"/>
                <c:pt idx="0">
                  <c:v>US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'Psyk helse'!$E$6:$H$6</c:f>
              <c:numCache>
                <c:formatCode>General</c:formatCode>
                <c:ptCount val="4"/>
                <c:pt idx="0">
                  <c:v>2013</c:v>
                </c:pt>
                <c:pt idx="1">
                  <c:v>2016</c:v>
                </c:pt>
                <c:pt idx="2">
                  <c:v>2019</c:v>
                </c:pt>
                <c:pt idx="3">
                  <c:v>2022</c:v>
                </c:pt>
              </c:numCache>
            </c:numRef>
          </c:cat>
          <c:val>
            <c:numRef>
              <c:f>'Psyk helse'!$E$7:$H$7</c:f>
              <c:numCache>
                <c:formatCode>General</c:formatCode>
                <c:ptCount val="4"/>
                <c:pt idx="0">
                  <c:v>88</c:v>
                </c:pt>
                <c:pt idx="1">
                  <c:v>89</c:v>
                </c:pt>
                <c:pt idx="2">
                  <c:v>85</c:v>
                </c:pt>
                <c:pt idx="3">
                  <c:v>85</c:v>
                </c:pt>
              </c:numCache>
            </c:numRef>
          </c:val>
          <c:smooth val="0"/>
          <c:extLst>
            <c:ext xmlns:c16="http://schemas.microsoft.com/office/drawing/2014/chart" uri="{C3380CC4-5D6E-409C-BE32-E72D297353CC}">
              <c16:uniqueId val="{00000000-BCCF-46B4-8095-43A421657662}"/>
            </c:ext>
          </c:extLst>
        </c:ser>
        <c:ser>
          <c:idx val="1"/>
          <c:order val="1"/>
          <c:tx>
            <c:strRef>
              <c:f>'Psyk helse'!$D$8</c:f>
              <c:strCache>
                <c:ptCount val="1"/>
                <c:pt idx="0">
                  <c:v>Vg1</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'Psyk helse'!$E$6:$H$6</c:f>
              <c:numCache>
                <c:formatCode>General</c:formatCode>
                <c:ptCount val="4"/>
                <c:pt idx="0">
                  <c:v>2013</c:v>
                </c:pt>
                <c:pt idx="1">
                  <c:v>2016</c:v>
                </c:pt>
                <c:pt idx="2">
                  <c:v>2019</c:v>
                </c:pt>
                <c:pt idx="3">
                  <c:v>2022</c:v>
                </c:pt>
              </c:numCache>
            </c:numRef>
          </c:cat>
          <c:val>
            <c:numRef>
              <c:f>'Psyk helse'!$E$8:$H$8</c:f>
              <c:numCache>
                <c:formatCode>General</c:formatCode>
                <c:ptCount val="4"/>
                <c:pt idx="1">
                  <c:v>82</c:v>
                </c:pt>
                <c:pt idx="2">
                  <c:v>81</c:v>
                </c:pt>
                <c:pt idx="3">
                  <c:v>81</c:v>
                </c:pt>
              </c:numCache>
            </c:numRef>
          </c:val>
          <c:smooth val="0"/>
          <c:extLst>
            <c:ext xmlns:c16="http://schemas.microsoft.com/office/drawing/2014/chart" uri="{C3380CC4-5D6E-409C-BE32-E72D297353CC}">
              <c16:uniqueId val="{00000001-BCCF-46B4-8095-43A421657662}"/>
            </c:ext>
          </c:extLst>
        </c:ser>
        <c:ser>
          <c:idx val="2"/>
          <c:order val="2"/>
          <c:tx>
            <c:strRef>
              <c:f>'Psyk helse'!$D$9</c:f>
              <c:strCache>
                <c:ptCount val="1"/>
                <c:pt idx="0">
                  <c:v>Vg2</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'Psyk helse'!$E$6:$H$6</c:f>
              <c:numCache>
                <c:formatCode>General</c:formatCode>
                <c:ptCount val="4"/>
                <c:pt idx="0">
                  <c:v>2013</c:v>
                </c:pt>
                <c:pt idx="1">
                  <c:v>2016</c:v>
                </c:pt>
                <c:pt idx="2">
                  <c:v>2019</c:v>
                </c:pt>
                <c:pt idx="3">
                  <c:v>2022</c:v>
                </c:pt>
              </c:numCache>
            </c:numRef>
          </c:cat>
          <c:val>
            <c:numRef>
              <c:f>'Psyk helse'!$E$9:$H$9</c:f>
              <c:numCache>
                <c:formatCode>General</c:formatCode>
                <c:ptCount val="4"/>
                <c:pt idx="2">
                  <c:v>80</c:v>
                </c:pt>
                <c:pt idx="3">
                  <c:v>81</c:v>
                </c:pt>
              </c:numCache>
            </c:numRef>
          </c:val>
          <c:smooth val="0"/>
          <c:extLst>
            <c:ext xmlns:c16="http://schemas.microsoft.com/office/drawing/2014/chart" uri="{C3380CC4-5D6E-409C-BE32-E72D297353CC}">
              <c16:uniqueId val="{00000002-BCCF-46B4-8095-43A421657662}"/>
            </c:ext>
          </c:extLst>
        </c:ser>
        <c:ser>
          <c:idx val="3"/>
          <c:order val="3"/>
          <c:tx>
            <c:strRef>
              <c:f>'Psyk helse'!$D$10</c:f>
              <c:strCache>
                <c:ptCount val="1"/>
                <c:pt idx="0">
                  <c:v>Sandnes US</c:v>
                </c:pt>
              </c:strCache>
            </c:strRef>
          </c:tx>
          <c:spPr>
            <a:ln w="28575" cap="rnd">
              <a:solidFill>
                <a:schemeClr val="tx2">
                  <a:lumMod val="75000"/>
                </a:schemeClr>
              </a:solidFill>
              <a:round/>
            </a:ln>
            <a:effectLst/>
          </c:spPr>
          <c:marker>
            <c:symbol val="circle"/>
            <c:size val="5"/>
            <c:spPr>
              <a:solidFill>
                <a:schemeClr val="accent4"/>
              </a:solidFill>
              <a:ln w="9525">
                <a:solidFill>
                  <a:schemeClr val="tx2">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'Psyk helse'!$E$6:$H$6</c:f>
              <c:numCache>
                <c:formatCode>General</c:formatCode>
                <c:ptCount val="4"/>
                <c:pt idx="0">
                  <c:v>2013</c:v>
                </c:pt>
                <c:pt idx="1">
                  <c:v>2016</c:v>
                </c:pt>
                <c:pt idx="2">
                  <c:v>2019</c:v>
                </c:pt>
                <c:pt idx="3">
                  <c:v>2022</c:v>
                </c:pt>
              </c:numCache>
            </c:numRef>
          </c:cat>
          <c:val>
            <c:numRef>
              <c:f>'Psyk helse'!$E$10:$H$10</c:f>
              <c:numCache>
                <c:formatCode>General</c:formatCode>
                <c:ptCount val="4"/>
                <c:pt idx="0">
                  <c:v>87</c:v>
                </c:pt>
                <c:pt idx="1">
                  <c:v>89</c:v>
                </c:pt>
                <c:pt idx="2">
                  <c:v>84</c:v>
                </c:pt>
                <c:pt idx="3">
                  <c:v>84</c:v>
                </c:pt>
              </c:numCache>
            </c:numRef>
          </c:val>
          <c:smooth val="0"/>
          <c:extLst>
            <c:ext xmlns:c16="http://schemas.microsoft.com/office/drawing/2014/chart" uri="{C3380CC4-5D6E-409C-BE32-E72D297353CC}">
              <c16:uniqueId val="{00000003-BCCF-46B4-8095-43A421657662}"/>
            </c:ext>
          </c:extLst>
        </c:ser>
        <c:ser>
          <c:idx val="4"/>
          <c:order val="4"/>
          <c:tx>
            <c:strRef>
              <c:f>'Psyk helse'!$D$11</c:f>
              <c:strCache>
                <c:ptCount val="1"/>
                <c:pt idx="0">
                  <c:v>Sandnes Vg1</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'Psyk helse'!$E$6:$H$6</c:f>
              <c:numCache>
                <c:formatCode>General</c:formatCode>
                <c:ptCount val="4"/>
                <c:pt idx="0">
                  <c:v>2013</c:v>
                </c:pt>
                <c:pt idx="1">
                  <c:v>2016</c:v>
                </c:pt>
                <c:pt idx="2">
                  <c:v>2019</c:v>
                </c:pt>
                <c:pt idx="3">
                  <c:v>2022</c:v>
                </c:pt>
              </c:numCache>
            </c:numRef>
          </c:cat>
          <c:val>
            <c:numRef>
              <c:f>'Psyk helse'!$E$11:$H$11</c:f>
              <c:numCache>
                <c:formatCode>General</c:formatCode>
                <c:ptCount val="4"/>
                <c:pt idx="1">
                  <c:v>77</c:v>
                </c:pt>
                <c:pt idx="2">
                  <c:v>79</c:v>
                </c:pt>
                <c:pt idx="3">
                  <c:v>79</c:v>
                </c:pt>
              </c:numCache>
            </c:numRef>
          </c:val>
          <c:smooth val="0"/>
          <c:extLst>
            <c:ext xmlns:c16="http://schemas.microsoft.com/office/drawing/2014/chart" uri="{C3380CC4-5D6E-409C-BE32-E72D297353CC}">
              <c16:uniqueId val="{00000004-BCCF-46B4-8095-43A421657662}"/>
            </c:ext>
          </c:extLst>
        </c:ser>
        <c:ser>
          <c:idx val="5"/>
          <c:order val="5"/>
          <c:tx>
            <c:strRef>
              <c:f>'Psyk helse'!$D$12</c:f>
              <c:strCache>
                <c:ptCount val="1"/>
                <c:pt idx="0">
                  <c:v>Sandnes Vg2</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'Psyk helse'!$E$6:$H$6</c:f>
              <c:numCache>
                <c:formatCode>General</c:formatCode>
                <c:ptCount val="4"/>
                <c:pt idx="0">
                  <c:v>2013</c:v>
                </c:pt>
                <c:pt idx="1">
                  <c:v>2016</c:v>
                </c:pt>
                <c:pt idx="2">
                  <c:v>2019</c:v>
                </c:pt>
                <c:pt idx="3">
                  <c:v>2022</c:v>
                </c:pt>
              </c:numCache>
            </c:numRef>
          </c:cat>
          <c:val>
            <c:numRef>
              <c:f>'Psyk helse'!$E$12:$H$12</c:f>
              <c:numCache>
                <c:formatCode>General</c:formatCode>
                <c:ptCount val="4"/>
                <c:pt idx="2">
                  <c:v>76</c:v>
                </c:pt>
                <c:pt idx="3">
                  <c:v>81</c:v>
                </c:pt>
              </c:numCache>
            </c:numRef>
          </c:val>
          <c:smooth val="0"/>
          <c:extLst>
            <c:ext xmlns:c16="http://schemas.microsoft.com/office/drawing/2014/chart" uri="{C3380CC4-5D6E-409C-BE32-E72D297353CC}">
              <c16:uniqueId val="{00000005-BCCF-46B4-8095-43A421657662}"/>
            </c:ext>
          </c:extLst>
        </c:ser>
        <c:dLbls>
          <c:showLegendKey val="0"/>
          <c:showVal val="0"/>
          <c:showCatName val="0"/>
          <c:showSerName val="0"/>
          <c:showPercent val="0"/>
          <c:showBubbleSize val="0"/>
        </c:dLbls>
        <c:marker val="1"/>
        <c:smooth val="0"/>
        <c:axId val="291312408"/>
        <c:axId val="291313064"/>
      </c:lineChart>
      <c:catAx>
        <c:axId val="29131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91313064"/>
        <c:crossesAt val="70"/>
        <c:auto val="1"/>
        <c:lblAlgn val="ctr"/>
        <c:lblOffset val="100"/>
        <c:noMultiLvlLbl val="0"/>
      </c:catAx>
      <c:valAx>
        <c:axId val="291313064"/>
        <c:scaling>
          <c:orientation val="minMax"/>
          <c:max val="100"/>
          <c:min val="7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91312408"/>
        <c:crosses val="autoZero"/>
        <c:crossBetween val="between"/>
        <c:majorUnit val="5"/>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b-NO" dirty="0"/>
              <a:t>Andelen ungdommer helt eller delvis enig</a:t>
            </a:r>
            <a:r>
              <a:rPr lang="nb-NO" baseline="0" dirty="0"/>
              <a:t> i at "jeg er svært fornøyd med hvordan jeg    er».  </a:t>
            </a:r>
            <a:endParaRPr lang="nb-NO" dirty="0"/>
          </a:p>
        </c:rich>
      </c:tx>
      <c:layout>
        <c:manualLayout>
          <c:xMode val="edge"/>
          <c:yMode val="edge"/>
          <c:x val="0.11711405145389699"/>
          <c:y val="3.8064128149692324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Selvbilde!$B$5</c:f>
              <c:strCache>
                <c:ptCount val="1"/>
                <c:pt idx="0">
                  <c:v>US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Selvbilde!$C$4:$F$4</c:f>
              <c:numCache>
                <c:formatCode>General</c:formatCode>
                <c:ptCount val="4"/>
                <c:pt idx="0">
                  <c:v>2013</c:v>
                </c:pt>
                <c:pt idx="1">
                  <c:v>2016</c:v>
                </c:pt>
                <c:pt idx="2">
                  <c:v>2019</c:v>
                </c:pt>
                <c:pt idx="3">
                  <c:v>2022</c:v>
                </c:pt>
              </c:numCache>
            </c:numRef>
          </c:cat>
          <c:val>
            <c:numRef>
              <c:f>Selvbilde!$C$5:$F$5</c:f>
              <c:numCache>
                <c:formatCode>General</c:formatCode>
                <c:ptCount val="4"/>
                <c:pt idx="0">
                  <c:v>84</c:v>
                </c:pt>
                <c:pt idx="1">
                  <c:v>83</c:v>
                </c:pt>
                <c:pt idx="2">
                  <c:v>81</c:v>
                </c:pt>
                <c:pt idx="3">
                  <c:v>77</c:v>
                </c:pt>
              </c:numCache>
            </c:numRef>
          </c:val>
          <c:smooth val="0"/>
          <c:extLst>
            <c:ext xmlns:c16="http://schemas.microsoft.com/office/drawing/2014/chart" uri="{C3380CC4-5D6E-409C-BE32-E72D297353CC}">
              <c16:uniqueId val="{00000000-6BBD-4A2D-A5BC-343E1C2D481E}"/>
            </c:ext>
          </c:extLst>
        </c:ser>
        <c:ser>
          <c:idx val="1"/>
          <c:order val="1"/>
          <c:tx>
            <c:strRef>
              <c:f>Selvbilde!$B$6</c:f>
              <c:strCache>
                <c:ptCount val="1"/>
                <c:pt idx="0">
                  <c:v>Vg1</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Selvbilde!$C$4:$F$4</c:f>
              <c:numCache>
                <c:formatCode>General</c:formatCode>
                <c:ptCount val="4"/>
                <c:pt idx="0">
                  <c:v>2013</c:v>
                </c:pt>
                <c:pt idx="1">
                  <c:v>2016</c:v>
                </c:pt>
                <c:pt idx="2">
                  <c:v>2019</c:v>
                </c:pt>
                <c:pt idx="3">
                  <c:v>2022</c:v>
                </c:pt>
              </c:numCache>
            </c:numRef>
          </c:cat>
          <c:val>
            <c:numRef>
              <c:f>Selvbilde!$C$6:$F$6</c:f>
              <c:numCache>
                <c:formatCode>General</c:formatCode>
                <c:ptCount val="4"/>
                <c:pt idx="1">
                  <c:v>78</c:v>
                </c:pt>
                <c:pt idx="2">
                  <c:v>80</c:v>
                </c:pt>
                <c:pt idx="3">
                  <c:v>79</c:v>
                </c:pt>
              </c:numCache>
            </c:numRef>
          </c:val>
          <c:smooth val="0"/>
          <c:extLst>
            <c:ext xmlns:c16="http://schemas.microsoft.com/office/drawing/2014/chart" uri="{C3380CC4-5D6E-409C-BE32-E72D297353CC}">
              <c16:uniqueId val="{00000001-6BBD-4A2D-A5BC-343E1C2D481E}"/>
            </c:ext>
          </c:extLst>
        </c:ser>
        <c:ser>
          <c:idx val="2"/>
          <c:order val="2"/>
          <c:tx>
            <c:strRef>
              <c:f>Selvbilde!$B$7</c:f>
              <c:strCache>
                <c:ptCount val="1"/>
                <c:pt idx="0">
                  <c:v>Vg2</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Selvbilde!$C$4:$F$4</c:f>
              <c:numCache>
                <c:formatCode>General</c:formatCode>
                <c:ptCount val="4"/>
                <c:pt idx="0">
                  <c:v>2013</c:v>
                </c:pt>
                <c:pt idx="1">
                  <c:v>2016</c:v>
                </c:pt>
                <c:pt idx="2">
                  <c:v>2019</c:v>
                </c:pt>
                <c:pt idx="3">
                  <c:v>2022</c:v>
                </c:pt>
              </c:numCache>
            </c:numRef>
          </c:cat>
          <c:val>
            <c:numRef>
              <c:f>Selvbilde!$C$7:$F$7</c:f>
              <c:numCache>
                <c:formatCode>General</c:formatCode>
                <c:ptCount val="4"/>
                <c:pt idx="2">
                  <c:v>80</c:v>
                </c:pt>
                <c:pt idx="3">
                  <c:v>78</c:v>
                </c:pt>
              </c:numCache>
            </c:numRef>
          </c:val>
          <c:smooth val="0"/>
          <c:extLst>
            <c:ext xmlns:c16="http://schemas.microsoft.com/office/drawing/2014/chart" uri="{C3380CC4-5D6E-409C-BE32-E72D297353CC}">
              <c16:uniqueId val="{00000002-6BBD-4A2D-A5BC-343E1C2D481E}"/>
            </c:ext>
          </c:extLst>
        </c:ser>
        <c:ser>
          <c:idx val="3"/>
          <c:order val="3"/>
          <c:tx>
            <c:strRef>
              <c:f>Selvbilde!$B$8</c:f>
              <c:strCache>
                <c:ptCount val="1"/>
                <c:pt idx="0">
                  <c:v>Sandnes US</c:v>
                </c:pt>
              </c:strCache>
            </c:strRef>
          </c:tx>
          <c:spPr>
            <a:ln w="28575" cap="rnd">
              <a:solidFill>
                <a:schemeClr val="tx2">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Selvbilde!$C$4:$F$4</c:f>
              <c:numCache>
                <c:formatCode>General</c:formatCode>
                <c:ptCount val="4"/>
                <c:pt idx="0">
                  <c:v>2013</c:v>
                </c:pt>
                <c:pt idx="1">
                  <c:v>2016</c:v>
                </c:pt>
                <c:pt idx="2">
                  <c:v>2019</c:v>
                </c:pt>
                <c:pt idx="3">
                  <c:v>2022</c:v>
                </c:pt>
              </c:numCache>
            </c:numRef>
          </c:cat>
          <c:val>
            <c:numRef>
              <c:f>Selvbilde!$C$8:$F$8</c:f>
              <c:numCache>
                <c:formatCode>General</c:formatCode>
                <c:ptCount val="4"/>
                <c:pt idx="0">
                  <c:v>83</c:v>
                </c:pt>
                <c:pt idx="1">
                  <c:v>85</c:v>
                </c:pt>
                <c:pt idx="2">
                  <c:v>80</c:v>
                </c:pt>
                <c:pt idx="3">
                  <c:v>77</c:v>
                </c:pt>
              </c:numCache>
            </c:numRef>
          </c:val>
          <c:smooth val="0"/>
          <c:extLst>
            <c:ext xmlns:c16="http://schemas.microsoft.com/office/drawing/2014/chart" uri="{C3380CC4-5D6E-409C-BE32-E72D297353CC}">
              <c16:uniqueId val="{00000003-6BBD-4A2D-A5BC-343E1C2D481E}"/>
            </c:ext>
          </c:extLst>
        </c:ser>
        <c:ser>
          <c:idx val="4"/>
          <c:order val="4"/>
          <c:tx>
            <c:strRef>
              <c:f>Selvbilde!$B$9</c:f>
              <c:strCache>
                <c:ptCount val="1"/>
                <c:pt idx="0">
                  <c:v>Sandnes Vg1</c:v>
                </c:pt>
              </c:strCache>
            </c:strRef>
          </c:tx>
          <c:spPr>
            <a:ln w="28575" cap="rnd">
              <a:solidFill>
                <a:schemeClr val="accent3">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Selvbilde!$C$4:$F$4</c:f>
              <c:numCache>
                <c:formatCode>General</c:formatCode>
                <c:ptCount val="4"/>
                <c:pt idx="0">
                  <c:v>2013</c:v>
                </c:pt>
                <c:pt idx="1">
                  <c:v>2016</c:v>
                </c:pt>
                <c:pt idx="2">
                  <c:v>2019</c:v>
                </c:pt>
                <c:pt idx="3">
                  <c:v>2022</c:v>
                </c:pt>
              </c:numCache>
            </c:numRef>
          </c:cat>
          <c:val>
            <c:numRef>
              <c:f>Selvbilde!$C$9:$F$9</c:f>
              <c:numCache>
                <c:formatCode>General</c:formatCode>
                <c:ptCount val="4"/>
                <c:pt idx="1">
                  <c:v>74</c:v>
                </c:pt>
                <c:pt idx="2">
                  <c:v>76</c:v>
                </c:pt>
                <c:pt idx="3">
                  <c:v>75</c:v>
                </c:pt>
              </c:numCache>
            </c:numRef>
          </c:val>
          <c:smooth val="0"/>
          <c:extLst>
            <c:ext xmlns:c16="http://schemas.microsoft.com/office/drawing/2014/chart" uri="{C3380CC4-5D6E-409C-BE32-E72D297353CC}">
              <c16:uniqueId val="{00000004-6BBD-4A2D-A5BC-343E1C2D481E}"/>
            </c:ext>
          </c:extLst>
        </c:ser>
        <c:ser>
          <c:idx val="5"/>
          <c:order val="5"/>
          <c:tx>
            <c:strRef>
              <c:f>Selvbilde!$B$10</c:f>
              <c:strCache>
                <c:ptCount val="1"/>
                <c:pt idx="0">
                  <c:v>Sandnes Vg2</c:v>
                </c:pt>
              </c:strCache>
            </c:strRef>
          </c:tx>
          <c:spPr>
            <a:ln w="28575" cap="rnd">
              <a:solidFill>
                <a:srgbClr val="C00000"/>
              </a:solidFill>
              <a:round/>
            </a:ln>
            <a:effectLst/>
          </c:spPr>
          <c:marker>
            <c:symbol val="none"/>
          </c:marker>
          <c:cat>
            <c:numRef>
              <c:f>Selvbilde!$C$4:$F$4</c:f>
              <c:numCache>
                <c:formatCode>General</c:formatCode>
                <c:ptCount val="4"/>
                <c:pt idx="0">
                  <c:v>2013</c:v>
                </c:pt>
                <c:pt idx="1">
                  <c:v>2016</c:v>
                </c:pt>
                <c:pt idx="2">
                  <c:v>2019</c:v>
                </c:pt>
                <c:pt idx="3">
                  <c:v>2022</c:v>
                </c:pt>
              </c:numCache>
            </c:numRef>
          </c:cat>
          <c:val>
            <c:numRef>
              <c:f>Selvbilde!$C$10:$F$10</c:f>
              <c:numCache>
                <c:formatCode>General</c:formatCode>
                <c:ptCount val="4"/>
                <c:pt idx="2">
                  <c:v>80</c:v>
                </c:pt>
                <c:pt idx="3">
                  <c:v>78</c:v>
                </c:pt>
              </c:numCache>
            </c:numRef>
          </c:val>
          <c:smooth val="0"/>
          <c:extLst>
            <c:ext xmlns:c16="http://schemas.microsoft.com/office/drawing/2014/chart" uri="{C3380CC4-5D6E-409C-BE32-E72D297353CC}">
              <c16:uniqueId val="{00000005-6BBD-4A2D-A5BC-343E1C2D481E}"/>
            </c:ext>
          </c:extLst>
        </c:ser>
        <c:dLbls>
          <c:showLegendKey val="0"/>
          <c:showVal val="0"/>
          <c:showCatName val="0"/>
          <c:showSerName val="0"/>
          <c:showPercent val="0"/>
          <c:showBubbleSize val="0"/>
        </c:dLbls>
        <c:smooth val="0"/>
        <c:axId val="452234424"/>
        <c:axId val="452234752"/>
      </c:lineChart>
      <c:catAx>
        <c:axId val="45223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52234752"/>
        <c:crosses val="autoZero"/>
        <c:auto val="1"/>
        <c:lblAlgn val="ctr"/>
        <c:lblOffset val="100"/>
        <c:noMultiLvlLbl val="0"/>
      </c:catAx>
      <c:valAx>
        <c:axId val="452234752"/>
        <c:scaling>
          <c:orientation val="minMax"/>
          <c:max val="90"/>
          <c:min val="7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522344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Øvre</a:t>
            </a:r>
            <a:r>
              <a:rPr lang="en-US" dirty="0"/>
              <a:t> </a:t>
            </a:r>
            <a:r>
              <a:rPr lang="en-US" dirty="0" err="1"/>
              <a:t>og</a:t>
            </a:r>
            <a:r>
              <a:rPr lang="en-US" dirty="0"/>
              <a:t> </a:t>
            </a:r>
            <a:r>
              <a:rPr lang="en-US" dirty="0" err="1"/>
              <a:t>midtre</a:t>
            </a:r>
            <a:r>
              <a:rPr lang="en-US" dirty="0"/>
              <a:t> 3. del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'Selvbilde 3var'!$E$4</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'Selvbilde 3var'!$D$5:$D$7</c:f>
              <c:strCache>
                <c:ptCount val="3"/>
                <c:pt idx="0">
                  <c:v>Ung</c:v>
                </c:pt>
                <c:pt idx="1">
                  <c:v>Vg1</c:v>
                </c:pt>
                <c:pt idx="2">
                  <c:v>Vg2</c:v>
                </c:pt>
              </c:strCache>
            </c:strRef>
          </c:cat>
          <c:val>
            <c:numRef>
              <c:f>'Selvbilde 3var'!$E$5:$E$7</c:f>
              <c:numCache>
                <c:formatCode>General</c:formatCode>
                <c:ptCount val="3"/>
                <c:pt idx="0">
                  <c:v>95</c:v>
                </c:pt>
              </c:numCache>
            </c:numRef>
          </c:val>
          <c:extLst>
            <c:ext xmlns:c16="http://schemas.microsoft.com/office/drawing/2014/chart" uri="{C3380CC4-5D6E-409C-BE32-E72D297353CC}">
              <c16:uniqueId val="{00000000-5A18-46C3-AD35-C344B3C288E5}"/>
            </c:ext>
          </c:extLst>
        </c:ser>
        <c:ser>
          <c:idx val="1"/>
          <c:order val="1"/>
          <c:tx>
            <c:strRef>
              <c:f>'Selvbilde 3var'!$F$4</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'Selvbilde 3var'!$D$5:$D$7</c:f>
              <c:strCache>
                <c:ptCount val="3"/>
                <c:pt idx="0">
                  <c:v>Ung</c:v>
                </c:pt>
                <c:pt idx="1">
                  <c:v>Vg1</c:v>
                </c:pt>
                <c:pt idx="2">
                  <c:v>Vg2</c:v>
                </c:pt>
              </c:strCache>
            </c:strRef>
          </c:cat>
          <c:val>
            <c:numRef>
              <c:f>'Selvbilde 3var'!$F$5:$F$7</c:f>
              <c:numCache>
                <c:formatCode>General</c:formatCode>
                <c:ptCount val="3"/>
                <c:pt idx="0">
                  <c:v>94</c:v>
                </c:pt>
                <c:pt idx="1">
                  <c:v>91</c:v>
                </c:pt>
              </c:numCache>
            </c:numRef>
          </c:val>
          <c:extLst>
            <c:ext xmlns:c16="http://schemas.microsoft.com/office/drawing/2014/chart" uri="{C3380CC4-5D6E-409C-BE32-E72D297353CC}">
              <c16:uniqueId val="{00000001-5A18-46C3-AD35-C344B3C288E5}"/>
            </c:ext>
          </c:extLst>
        </c:ser>
        <c:ser>
          <c:idx val="2"/>
          <c:order val="2"/>
          <c:tx>
            <c:strRef>
              <c:f>'Selvbilde 3var'!$G$4</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'Selvbilde 3var'!$D$5:$D$7</c:f>
              <c:strCache>
                <c:ptCount val="3"/>
                <c:pt idx="0">
                  <c:v>Ung</c:v>
                </c:pt>
                <c:pt idx="1">
                  <c:v>Vg1</c:v>
                </c:pt>
                <c:pt idx="2">
                  <c:v>Vg2</c:v>
                </c:pt>
              </c:strCache>
            </c:strRef>
          </c:cat>
          <c:val>
            <c:numRef>
              <c:f>'Selvbilde 3var'!$G$5:$G$7</c:f>
              <c:numCache>
                <c:formatCode>General</c:formatCode>
                <c:ptCount val="3"/>
                <c:pt idx="0">
                  <c:v>93</c:v>
                </c:pt>
                <c:pt idx="1">
                  <c:v>92</c:v>
                </c:pt>
                <c:pt idx="2">
                  <c:v>92</c:v>
                </c:pt>
              </c:numCache>
            </c:numRef>
          </c:val>
          <c:extLst>
            <c:ext xmlns:c16="http://schemas.microsoft.com/office/drawing/2014/chart" uri="{C3380CC4-5D6E-409C-BE32-E72D297353CC}">
              <c16:uniqueId val="{00000002-5A18-46C3-AD35-C344B3C288E5}"/>
            </c:ext>
          </c:extLst>
        </c:ser>
        <c:ser>
          <c:idx val="3"/>
          <c:order val="3"/>
          <c:tx>
            <c:strRef>
              <c:f>'Selvbilde 3var'!$H$4</c:f>
              <c:strCache>
                <c:ptCount val="1"/>
                <c:pt idx="0">
                  <c:v>2022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'Selvbilde 3var'!$D$5:$D$7</c:f>
              <c:strCache>
                <c:ptCount val="3"/>
                <c:pt idx="0">
                  <c:v>Ung</c:v>
                </c:pt>
                <c:pt idx="1">
                  <c:v>Vg1</c:v>
                </c:pt>
                <c:pt idx="2">
                  <c:v>Vg2</c:v>
                </c:pt>
              </c:strCache>
            </c:strRef>
          </c:cat>
          <c:val>
            <c:numRef>
              <c:f>'Selvbilde 3var'!$H$5:$H$7</c:f>
              <c:numCache>
                <c:formatCode>General</c:formatCode>
                <c:ptCount val="3"/>
                <c:pt idx="0">
                  <c:v>92</c:v>
                </c:pt>
                <c:pt idx="1">
                  <c:v>92</c:v>
                </c:pt>
                <c:pt idx="2">
                  <c:v>92</c:v>
                </c:pt>
              </c:numCache>
            </c:numRef>
          </c:val>
          <c:extLst>
            <c:ext xmlns:c16="http://schemas.microsoft.com/office/drawing/2014/chart" uri="{C3380CC4-5D6E-409C-BE32-E72D297353CC}">
              <c16:uniqueId val="{00000003-5A18-46C3-AD35-C344B3C288E5}"/>
            </c:ext>
          </c:extLst>
        </c:ser>
        <c:dLbls>
          <c:showLegendKey val="0"/>
          <c:showVal val="0"/>
          <c:showCatName val="0"/>
          <c:showSerName val="0"/>
          <c:showPercent val="0"/>
          <c:showBubbleSize val="0"/>
        </c:dLbls>
        <c:gapWidth val="219"/>
        <c:overlap val="-27"/>
        <c:axId val="512333808"/>
        <c:axId val="512334136"/>
      </c:barChart>
      <c:catAx>
        <c:axId val="51233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12334136"/>
        <c:crosses val="autoZero"/>
        <c:auto val="1"/>
        <c:lblAlgn val="ctr"/>
        <c:lblOffset val="100"/>
        <c:noMultiLvlLbl val="0"/>
      </c:catAx>
      <c:valAx>
        <c:axId val="512334136"/>
        <c:scaling>
          <c:orientation val="minMax"/>
          <c:max val="1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123338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'Selvbilde local'!$D$4</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'Selvbilde local'!$C$5:$C$7</c:f>
              <c:strCache>
                <c:ptCount val="3"/>
                <c:pt idx="0">
                  <c:v>Ung</c:v>
                </c:pt>
                <c:pt idx="1">
                  <c:v>Vg1</c:v>
                </c:pt>
                <c:pt idx="2">
                  <c:v>Vg2</c:v>
                </c:pt>
              </c:strCache>
            </c:strRef>
          </c:cat>
          <c:val>
            <c:numRef>
              <c:f>'Selvbilde local'!$D$5:$D$7</c:f>
              <c:numCache>
                <c:formatCode>General</c:formatCode>
                <c:ptCount val="3"/>
                <c:pt idx="0">
                  <c:v>94</c:v>
                </c:pt>
              </c:numCache>
            </c:numRef>
          </c:val>
          <c:extLst>
            <c:ext xmlns:c16="http://schemas.microsoft.com/office/drawing/2014/chart" uri="{C3380CC4-5D6E-409C-BE32-E72D297353CC}">
              <c16:uniqueId val="{00000000-C04A-4A5F-9D58-BAA3121AE498}"/>
            </c:ext>
          </c:extLst>
        </c:ser>
        <c:ser>
          <c:idx val="1"/>
          <c:order val="1"/>
          <c:tx>
            <c:strRef>
              <c:f>'Selvbilde local'!$E$4</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'Selvbilde local'!$C$5:$C$7</c:f>
              <c:strCache>
                <c:ptCount val="3"/>
                <c:pt idx="0">
                  <c:v>Ung</c:v>
                </c:pt>
                <c:pt idx="1">
                  <c:v>Vg1</c:v>
                </c:pt>
                <c:pt idx="2">
                  <c:v>Vg2</c:v>
                </c:pt>
              </c:strCache>
            </c:strRef>
          </c:cat>
          <c:val>
            <c:numRef>
              <c:f>'Selvbilde local'!$E$5:$E$7</c:f>
              <c:numCache>
                <c:formatCode>General</c:formatCode>
                <c:ptCount val="3"/>
                <c:pt idx="0">
                  <c:v>95</c:v>
                </c:pt>
                <c:pt idx="1">
                  <c:v>90</c:v>
                </c:pt>
              </c:numCache>
            </c:numRef>
          </c:val>
          <c:extLst>
            <c:ext xmlns:c16="http://schemas.microsoft.com/office/drawing/2014/chart" uri="{C3380CC4-5D6E-409C-BE32-E72D297353CC}">
              <c16:uniqueId val="{00000001-C04A-4A5F-9D58-BAA3121AE498}"/>
            </c:ext>
          </c:extLst>
        </c:ser>
        <c:ser>
          <c:idx val="2"/>
          <c:order val="2"/>
          <c:tx>
            <c:strRef>
              <c:f>'Selvbilde local'!$F$4</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'Selvbilde local'!$C$5:$C$7</c:f>
              <c:strCache>
                <c:ptCount val="3"/>
                <c:pt idx="0">
                  <c:v>Ung</c:v>
                </c:pt>
                <c:pt idx="1">
                  <c:v>Vg1</c:v>
                </c:pt>
                <c:pt idx="2">
                  <c:v>Vg2</c:v>
                </c:pt>
              </c:strCache>
            </c:strRef>
          </c:cat>
          <c:val>
            <c:numRef>
              <c:f>'Selvbilde local'!$F$5:$F$7</c:f>
              <c:numCache>
                <c:formatCode>General</c:formatCode>
                <c:ptCount val="3"/>
                <c:pt idx="0">
                  <c:v>92</c:v>
                </c:pt>
                <c:pt idx="1">
                  <c:v>90</c:v>
                </c:pt>
                <c:pt idx="2">
                  <c:v>92</c:v>
                </c:pt>
              </c:numCache>
            </c:numRef>
          </c:val>
          <c:extLst>
            <c:ext xmlns:c16="http://schemas.microsoft.com/office/drawing/2014/chart" uri="{C3380CC4-5D6E-409C-BE32-E72D297353CC}">
              <c16:uniqueId val="{00000002-C04A-4A5F-9D58-BAA3121AE498}"/>
            </c:ext>
          </c:extLst>
        </c:ser>
        <c:ser>
          <c:idx val="3"/>
          <c:order val="3"/>
          <c:tx>
            <c:strRef>
              <c:f>'Selvbilde local'!$G$4</c:f>
              <c:strCache>
                <c:ptCount val="1"/>
                <c:pt idx="0">
                  <c:v>2022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'Selvbilde local'!$C$5:$C$7</c:f>
              <c:strCache>
                <c:ptCount val="3"/>
                <c:pt idx="0">
                  <c:v>Ung</c:v>
                </c:pt>
                <c:pt idx="1">
                  <c:v>Vg1</c:v>
                </c:pt>
                <c:pt idx="2">
                  <c:v>Vg2</c:v>
                </c:pt>
              </c:strCache>
            </c:strRef>
          </c:cat>
          <c:val>
            <c:numRef>
              <c:f>'Selvbilde local'!$G$5:$G$7</c:f>
              <c:numCache>
                <c:formatCode>General</c:formatCode>
                <c:ptCount val="3"/>
                <c:pt idx="0">
                  <c:v>92</c:v>
                </c:pt>
                <c:pt idx="1">
                  <c:v>91</c:v>
                </c:pt>
                <c:pt idx="2">
                  <c:v>93</c:v>
                </c:pt>
              </c:numCache>
            </c:numRef>
          </c:val>
          <c:extLst>
            <c:ext xmlns:c16="http://schemas.microsoft.com/office/drawing/2014/chart" uri="{C3380CC4-5D6E-409C-BE32-E72D297353CC}">
              <c16:uniqueId val="{00000003-C04A-4A5F-9D58-BAA3121AE498}"/>
            </c:ext>
          </c:extLst>
        </c:ser>
        <c:dLbls>
          <c:showLegendKey val="0"/>
          <c:showVal val="0"/>
          <c:showCatName val="0"/>
          <c:showSerName val="0"/>
          <c:showPercent val="0"/>
          <c:showBubbleSize val="0"/>
        </c:dLbls>
        <c:gapWidth val="219"/>
        <c:overlap val="-27"/>
        <c:axId val="504350464"/>
        <c:axId val="504351120"/>
      </c:barChart>
      <c:catAx>
        <c:axId val="50435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04351120"/>
        <c:crosses val="autoZero"/>
        <c:auto val="1"/>
        <c:lblAlgn val="ctr"/>
        <c:lblOffset val="100"/>
        <c:noMultiLvlLbl val="0"/>
      </c:catAx>
      <c:valAx>
        <c:axId val="504351120"/>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04350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Andelen ungdomer helt eller delvis enig i at "livet mitt er bra"</a:t>
            </a:r>
          </a:p>
        </c:rich>
      </c:tx>
      <c:layout>
        <c:manualLayout>
          <c:xMode val="edge"/>
          <c:yMode val="edge"/>
          <c:x val="0.31701706036745408"/>
          <c:y val="3.187226596675415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0361056430446193E-2"/>
          <c:y val="6.4842665500145821E-2"/>
          <c:w val="0.95505561023622043"/>
          <c:h val="0.88798468941382325"/>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Braliv!$C$5:$C$11</c:f>
              <c:strCache>
                <c:ptCount val="7"/>
                <c:pt idx="0">
                  <c:v>8.klasse</c:v>
                </c:pt>
                <c:pt idx="1">
                  <c:v>9.klasse</c:v>
                </c:pt>
                <c:pt idx="2">
                  <c:v>10. klasse</c:v>
                </c:pt>
                <c:pt idx="3">
                  <c:v>Vg1</c:v>
                </c:pt>
                <c:pt idx="4">
                  <c:v>Vg2</c:v>
                </c:pt>
                <c:pt idx="5">
                  <c:v>Sandnes ung</c:v>
                </c:pt>
                <c:pt idx="6">
                  <c:v>Sandnes Vgs</c:v>
                </c:pt>
              </c:strCache>
            </c:strRef>
          </c:cat>
          <c:val>
            <c:numRef>
              <c:f>Braliv!$D$5:$D$11</c:f>
              <c:numCache>
                <c:formatCode>General</c:formatCode>
                <c:ptCount val="7"/>
                <c:pt idx="0">
                  <c:v>90</c:v>
                </c:pt>
                <c:pt idx="1">
                  <c:v>90</c:v>
                </c:pt>
                <c:pt idx="2">
                  <c:v>89</c:v>
                </c:pt>
                <c:pt idx="3">
                  <c:v>90</c:v>
                </c:pt>
                <c:pt idx="4">
                  <c:v>90</c:v>
                </c:pt>
                <c:pt idx="5">
                  <c:v>90</c:v>
                </c:pt>
                <c:pt idx="6">
                  <c:v>89</c:v>
                </c:pt>
              </c:numCache>
            </c:numRef>
          </c:val>
          <c:extLst>
            <c:ext xmlns:c16="http://schemas.microsoft.com/office/drawing/2014/chart" uri="{C3380CC4-5D6E-409C-BE32-E72D297353CC}">
              <c16:uniqueId val="{00000000-FAE2-4BD2-8AA2-3E278E6DAEFC}"/>
            </c:ext>
          </c:extLst>
        </c:ser>
        <c:dLbls>
          <c:showLegendKey val="0"/>
          <c:showVal val="0"/>
          <c:showCatName val="0"/>
          <c:showSerName val="0"/>
          <c:showPercent val="0"/>
          <c:showBubbleSize val="0"/>
        </c:dLbls>
        <c:gapWidth val="219"/>
        <c:overlap val="-27"/>
        <c:axId val="598809672"/>
        <c:axId val="598804424"/>
      </c:barChart>
      <c:catAx>
        <c:axId val="598809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98804424"/>
        <c:crosses val="autoZero"/>
        <c:auto val="1"/>
        <c:lblAlgn val="ctr"/>
        <c:lblOffset val="100"/>
        <c:noMultiLvlLbl val="0"/>
      </c:catAx>
      <c:valAx>
        <c:axId val="598804424"/>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98809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Har</a:t>
            </a:r>
            <a:r>
              <a:rPr lang="en-US" baseline="0"/>
              <a:t> du følt at du mestrer ting?</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Mestring!$C$3</c:f>
              <c:strCache>
                <c:ptCount val="1"/>
                <c:pt idx="0">
                  <c:v>Hele tiden/ofte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Mestring!$B$4:$B$10</c:f>
              <c:strCache>
                <c:ptCount val="7"/>
                <c:pt idx="0">
                  <c:v>8.klasse</c:v>
                </c:pt>
                <c:pt idx="1">
                  <c:v>9.klasse</c:v>
                </c:pt>
                <c:pt idx="2">
                  <c:v>10. klasse</c:v>
                </c:pt>
                <c:pt idx="3">
                  <c:v>Vg1</c:v>
                </c:pt>
                <c:pt idx="4">
                  <c:v>Vg2</c:v>
                </c:pt>
                <c:pt idx="5">
                  <c:v>Sandnes us</c:v>
                </c:pt>
                <c:pt idx="6">
                  <c:v>Sandnes vgs</c:v>
                </c:pt>
              </c:strCache>
            </c:strRef>
          </c:cat>
          <c:val>
            <c:numRef>
              <c:f>Mestring!$C$4:$C$10</c:f>
              <c:numCache>
                <c:formatCode>General</c:formatCode>
                <c:ptCount val="7"/>
                <c:pt idx="0">
                  <c:v>54</c:v>
                </c:pt>
                <c:pt idx="1">
                  <c:v>51</c:v>
                </c:pt>
                <c:pt idx="2">
                  <c:v>51</c:v>
                </c:pt>
                <c:pt idx="3">
                  <c:v>50</c:v>
                </c:pt>
                <c:pt idx="4">
                  <c:v>51</c:v>
                </c:pt>
                <c:pt idx="5">
                  <c:v>50</c:v>
                </c:pt>
                <c:pt idx="6">
                  <c:v>46</c:v>
                </c:pt>
              </c:numCache>
            </c:numRef>
          </c:val>
          <c:extLst>
            <c:ext xmlns:c16="http://schemas.microsoft.com/office/drawing/2014/chart" uri="{C3380CC4-5D6E-409C-BE32-E72D297353CC}">
              <c16:uniqueId val="{00000000-B044-42C7-B165-21B349B94446}"/>
            </c:ext>
          </c:extLst>
        </c:ser>
        <c:ser>
          <c:idx val="1"/>
          <c:order val="1"/>
          <c:tx>
            <c:strRef>
              <c:f>Mestring!$D$3</c:f>
              <c:strCache>
                <c:ptCount val="1"/>
                <c:pt idx="0">
                  <c:v>Ikke i det hele tatt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Mestring!$B$4:$B$10</c:f>
              <c:strCache>
                <c:ptCount val="7"/>
                <c:pt idx="0">
                  <c:v>8.klasse</c:v>
                </c:pt>
                <c:pt idx="1">
                  <c:v>9.klasse</c:v>
                </c:pt>
                <c:pt idx="2">
                  <c:v>10. klasse</c:v>
                </c:pt>
                <c:pt idx="3">
                  <c:v>Vg1</c:v>
                </c:pt>
                <c:pt idx="4">
                  <c:v>Vg2</c:v>
                </c:pt>
                <c:pt idx="5">
                  <c:v>Sandnes us</c:v>
                </c:pt>
                <c:pt idx="6">
                  <c:v>Sandnes vgs</c:v>
                </c:pt>
              </c:strCache>
            </c:strRef>
          </c:cat>
          <c:val>
            <c:numRef>
              <c:f>Mestring!$D$4:$D$10</c:f>
              <c:numCache>
                <c:formatCode>General</c:formatCode>
                <c:ptCount val="7"/>
                <c:pt idx="0">
                  <c:v>5</c:v>
                </c:pt>
                <c:pt idx="1">
                  <c:v>5</c:v>
                </c:pt>
                <c:pt idx="2">
                  <c:v>5</c:v>
                </c:pt>
                <c:pt idx="3">
                  <c:v>4</c:v>
                </c:pt>
                <c:pt idx="4">
                  <c:v>4</c:v>
                </c:pt>
                <c:pt idx="5">
                  <c:v>5</c:v>
                </c:pt>
                <c:pt idx="6">
                  <c:v>5</c:v>
                </c:pt>
              </c:numCache>
            </c:numRef>
          </c:val>
          <c:extLst>
            <c:ext xmlns:c16="http://schemas.microsoft.com/office/drawing/2014/chart" uri="{C3380CC4-5D6E-409C-BE32-E72D297353CC}">
              <c16:uniqueId val="{00000001-B044-42C7-B165-21B349B94446}"/>
            </c:ext>
          </c:extLst>
        </c:ser>
        <c:dLbls>
          <c:showLegendKey val="0"/>
          <c:showVal val="0"/>
          <c:showCatName val="0"/>
          <c:showSerName val="0"/>
          <c:showPercent val="0"/>
          <c:showBubbleSize val="0"/>
        </c:dLbls>
        <c:gapWidth val="219"/>
        <c:overlap val="-27"/>
        <c:axId val="438957664"/>
        <c:axId val="438957008"/>
      </c:barChart>
      <c:catAx>
        <c:axId val="43895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38957008"/>
        <c:crosses val="autoZero"/>
        <c:auto val="1"/>
        <c:lblAlgn val="ctr"/>
        <c:lblOffset val="100"/>
        <c:noMultiLvlLbl val="0"/>
      </c:catAx>
      <c:valAx>
        <c:axId val="438957008"/>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389576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0.69956</cdr:x>
      <cdr:y>0.88281</cdr:y>
    </cdr:from>
    <cdr:to>
      <cdr:x>1</cdr:x>
      <cdr:y>1</cdr:y>
    </cdr:to>
    <cdr:sp macro="" textlink="">
      <cdr:nvSpPr>
        <cdr:cNvPr id="2" name="TekstSylinder 8"/>
        <cdr:cNvSpPr txBox="1"/>
      </cdr:nvSpPr>
      <cdr:spPr>
        <a:xfrm xmlns:a="http://schemas.openxmlformats.org/drawingml/2006/main">
          <a:off x="3554240" y="3014073"/>
          <a:ext cx="1507144"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b-NO" sz="1000" dirty="0">
              <a:cs typeface="Athiti Medium" panose="00000600000000000000"/>
            </a:rPr>
            <a:t>Haugesund US 2021</a:t>
          </a:r>
          <a:br>
            <a:rPr lang="nb-NO" sz="1000" dirty="0">
              <a:cs typeface="Athiti Medium" panose="00000600000000000000"/>
            </a:rPr>
          </a:br>
          <a:r>
            <a:rPr lang="nb-NO" sz="1000" dirty="0">
              <a:cs typeface="Athiti Medium" panose="00000600000000000000"/>
            </a:rPr>
            <a:t>N=1033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1E69EC80-85CA-5843-AC1C-1B17F94BA9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98DC526B-1218-8C48-9EE3-04BF894D8F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7D6970-2E57-7E43-A0E4-F9EE415FCC36}" type="datetimeFigureOut">
              <a:rPr lang="nb-NO" smtClean="0"/>
              <a:t>14.07.2022</a:t>
            </a:fld>
            <a:endParaRPr lang="nb-NO"/>
          </a:p>
        </p:txBody>
      </p:sp>
      <p:sp>
        <p:nvSpPr>
          <p:cNvPr id="4" name="Plassholder for bunntekst 3">
            <a:extLst>
              <a:ext uri="{FF2B5EF4-FFF2-40B4-BE49-F238E27FC236}">
                <a16:creationId xmlns:a16="http://schemas.microsoft.com/office/drawing/2014/main" id="{F478D980-9DFA-B94E-A739-C9D8CEFEDC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A96F4895-8509-2241-9ABC-5766125E7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D96D30-9FEA-E84A-8748-DD9459957C73}" type="slidenum">
              <a:rPr lang="nb-NO" smtClean="0"/>
              <a:t>‹#›</a:t>
            </a:fld>
            <a:endParaRPr lang="nb-NO"/>
          </a:p>
        </p:txBody>
      </p:sp>
    </p:spTree>
    <p:extLst>
      <p:ext uri="{BB962C8B-B14F-4D97-AF65-F5344CB8AC3E}">
        <p14:creationId xmlns:p14="http://schemas.microsoft.com/office/powerpoint/2010/main" val="18606202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accent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latin typeface="Quire Sans" panose="020B0502040400020003" pitchFamily="34" charset="0"/>
                <a:cs typeface="Quire Sans" panose="020B0502040400020003" pitchFamily="34" charset="0"/>
              </a:defRPr>
            </a:lvl1pPr>
          </a:lstStyle>
          <a:p>
            <a:pPr lvl="0"/>
            <a:r>
              <a:rPr lang="nb-NO" dirty="0"/>
              <a:t>Tittel</a:t>
            </a:r>
          </a:p>
        </p:txBody>
      </p:sp>
      <p:pic>
        <p:nvPicPr>
          <p:cNvPr id="20" name="Bilde 19">
            <a:extLst>
              <a:ext uri="{FF2B5EF4-FFF2-40B4-BE49-F238E27FC236}">
                <a16:creationId xmlns:a16="http://schemas.microsoft.com/office/drawing/2014/main" id="{7A319B5F-AC05-B642-99D0-7F1E9CABCE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30179377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8572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2293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dirty="0"/>
          </a:p>
        </p:txBody>
      </p:sp>
    </p:spTree>
    <p:extLst>
      <p:ext uri="{BB962C8B-B14F-4D97-AF65-F5344CB8AC3E}">
        <p14:creationId xmlns:p14="http://schemas.microsoft.com/office/powerpoint/2010/main" val="1935921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64" name="Plassholder for bilde 63">
            <a:extLst>
              <a:ext uri="{FF2B5EF4-FFF2-40B4-BE49-F238E27FC236}">
                <a16:creationId xmlns:a16="http://schemas.microsoft.com/office/drawing/2014/main" id="{9C0700FC-8650-2548-8A35-875ABFF6DC90}"/>
              </a:ext>
            </a:extLst>
          </p:cNvPr>
          <p:cNvSpPr>
            <a:spLocks noGrp="1"/>
          </p:cNvSpPr>
          <p:nvPr>
            <p:ph type="pic" sz="quarter" idx="19" hasCustomPrompt="1"/>
          </p:nvPr>
        </p:nvSpPr>
        <p:spPr>
          <a:xfrm>
            <a:off x="6994525" y="2278385"/>
            <a:ext cx="3138015" cy="3870793"/>
          </a:xfrm>
          <a:custGeom>
            <a:avLst/>
            <a:gdLst>
              <a:gd name="connsiteX0" fmla="*/ 3138015 w 3138015"/>
              <a:gd name="connsiteY0" fmla="*/ 3406857 h 3870793"/>
              <a:gd name="connsiteX1" fmla="*/ 3138015 w 3138015"/>
              <a:gd name="connsiteY1" fmla="*/ 3870793 h 3870793"/>
              <a:gd name="connsiteX2" fmla="*/ 1682950 w 3138015"/>
              <a:gd name="connsiteY2" fmla="*/ 3870793 h 3870793"/>
              <a:gd name="connsiteX3" fmla="*/ 1741466 w 3138015"/>
              <a:gd name="connsiteY3" fmla="*/ 3787735 h 3870793"/>
              <a:gd name="connsiteX4" fmla="*/ 1916363 w 3138015"/>
              <a:gd name="connsiteY4" fmla="*/ 3625436 h 3870793"/>
              <a:gd name="connsiteX5" fmla="*/ 2529353 w 3138015"/>
              <a:gd name="connsiteY5" fmla="*/ 3466533 h 3870793"/>
              <a:gd name="connsiteX6" fmla="*/ 2931762 w 3138015"/>
              <a:gd name="connsiteY6" fmla="*/ 3419577 h 3870793"/>
              <a:gd name="connsiteX7" fmla="*/ 0 w 3138015"/>
              <a:gd name="connsiteY7" fmla="*/ 0 h 3870793"/>
              <a:gd name="connsiteX8" fmla="*/ 3138015 w 3138015"/>
              <a:gd name="connsiteY8" fmla="*/ 0 h 3870793"/>
              <a:gd name="connsiteX9" fmla="*/ 3138015 w 3138015"/>
              <a:gd name="connsiteY9" fmla="*/ 3383374 h 3870793"/>
              <a:gd name="connsiteX10" fmla="*/ 3096358 w 3138015"/>
              <a:gd name="connsiteY10" fmla="*/ 3383916 h 3870793"/>
              <a:gd name="connsiteX11" fmla="*/ 2856552 w 3138015"/>
              <a:gd name="connsiteY11" fmla="*/ 3399575 h 3870793"/>
              <a:gd name="connsiteX12" fmla="*/ 1951662 w 3138015"/>
              <a:gd name="connsiteY12" fmla="*/ 3576620 h 3870793"/>
              <a:gd name="connsiteX13" fmla="*/ 1648473 w 3138015"/>
              <a:gd name="connsiteY13" fmla="*/ 3866667 h 3870793"/>
              <a:gd name="connsiteX14" fmla="*/ 1645365 w 3138015"/>
              <a:gd name="connsiteY14" fmla="*/ 3870793 h 3870793"/>
              <a:gd name="connsiteX15" fmla="*/ 0 w 3138015"/>
              <a:gd name="connsiteY15"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015" h="3870793">
                <a:moveTo>
                  <a:pt x="3138015" y="3406857"/>
                </a:moveTo>
                <a:lnTo>
                  <a:pt x="3138015" y="3870793"/>
                </a:lnTo>
                <a:lnTo>
                  <a:pt x="1682950" y="3870793"/>
                </a:lnTo>
                <a:lnTo>
                  <a:pt x="1741466" y="3787735"/>
                </a:lnTo>
                <a:cubicBezTo>
                  <a:pt x="1786459" y="3726905"/>
                  <a:pt x="1840809" y="3665380"/>
                  <a:pt x="1916363" y="3625436"/>
                </a:cubicBezTo>
                <a:cubicBezTo>
                  <a:pt x="2067471" y="3545547"/>
                  <a:pt x="2290101" y="3503541"/>
                  <a:pt x="2529353" y="3466533"/>
                </a:cubicBezTo>
                <a:cubicBezTo>
                  <a:pt x="2648980" y="3448030"/>
                  <a:pt x="2788895" y="3431239"/>
                  <a:pt x="2931762" y="3419577"/>
                </a:cubicBezTo>
                <a:close/>
                <a:moveTo>
                  <a:pt x="0" y="0"/>
                </a:moveTo>
                <a:lnTo>
                  <a:pt x="3138015" y="0"/>
                </a:lnTo>
                <a:lnTo>
                  <a:pt x="3138015" y="3383374"/>
                </a:lnTo>
                <a:lnTo>
                  <a:pt x="3096358" y="3383916"/>
                </a:lnTo>
                <a:cubicBezTo>
                  <a:pt x="3012491" y="3386666"/>
                  <a:pt x="2930393" y="3391484"/>
                  <a:pt x="2856552" y="3399575"/>
                </a:cubicBezTo>
                <a:cubicBezTo>
                  <a:pt x="2561186" y="3431937"/>
                  <a:pt x="2175111" y="3474081"/>
                  <a:pt x="1951662" y="3576620"/>
                </a:cubicBezTo>
                <a:cubicBezTo>
                  <a:pt x="1812007" y="3640707"/>
                  <a:pt x="1724365" y="3763379"/>
                  <a:pt x="1648473" y="3866667"/>
                </a:cubicBezTo>
                <a:lnTo>
                  <a:pt x="1645365" y="3870793"/>
                </a:lnTo>
                <a:lnTo>
                  <a:pt x="0" y="3870793"/>
                </a:lnTo>
                <a:close/>
              </a:path>
            </a:pathLst>
          </a:custGeom>
          <a:solidFill>
            <a:schemeClr val="tx1"/>
          </a:solidFill>
        </p:spPr>
        <p:txBody>
          <a:bodyPr wrap="square" tIns="360000" anchor="t" anchorCtr="1">
            <a:noAutofit/>
          </a:bodyPr>
          <a:lstStyle>
            <a:lvl1pPr marL="0" indent="0" algn="ctr">
              <a:buNone/>
              <a:defRPr>
                <a:solidFill>
                  <a:schemeClr val="bg1"/>
                </a:solidFill>
              </a:defRPr>
            </a:lvl1pPr>
            <a:lvl2pPr marL="457200" indent="0">
              <a:buNone/>
              <a:defRPr>
                <a:solidFill>
                  <a:schemeClr val="bg1"/>
                </a:solidFill>
              </a:defRPr>
            </a:lvl2pPr>
          </a:lstStyle>
          <a:p>
            <a:pPr lvl="1"/>
            <a:r>
              <a:rPr lang="nb-NO" dirty="0"/>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endParaRPr lang="nb-NO" dirty="0"/>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3" name="Friform 72">
            <a:extLst>
              <a:ext uri="{FF2B5EF4-FFF2-40B4-BE49-F238E27FC236}">
                <a16:creationId xmlns:a16="http://schemas.microsoft.com/office/drawing/2014/main" id="{7608AD10-9D66-7B48-B852-BF637FC9C116}"/>
              </a:ext>
            </a:extLst>
          </p:cNvPr>
          <p:cNvSpPr/>
          <p:nvPr userDrawn="1"/>
        </p:nvSpPr>
        <p:spPr>
          <a:xfrm>
            <a:off x="12647285" y="3517635"/>
            <a:ext cx="16320" cy="26266"/>
          </a:xfrm>
          <a:custGeom>
            <a:avLst/>
            <a:gdLst>
              <a:gd name="connsiteX0" fmla="*/ 100 w 16320"/>
              <a:gd name="connsiteY0" fmla="*/ 0 h 26266"/>
              <a:gd name="connsiteX1" fmla="*/ 10411 w 16320"/>
              <a:gd name="connsiteY1" fmla="*/ 15836 h 26266"/>
              <a:gd name="connsiteX2" fmla="*/ 16320 w 16320"/>
              <a:gd name="connsiteY2" fmla="*/ 26193 h 26266"/>
              <a:gd name="connsiteX3" fmla="*/ 15374 w 16320"/>
              <a:gd name="connsiteY3" fmla="*/ 26266 h 26266"/>
              <a:gd name="connsiteX4" fmla="*/ 0 w 16320"/>
              <a:gd name="connsiteY4" fmla="*/ 622 h 26266"/>
              <a:gd name="connsiteX5" fmla="*/ 100 w 16320"/>
              <a:gd name="connsiteY5" fmla="*/ 0 h 2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20" h="26266">
                <a:moveTo>
                  <a:pt x="100" y="0"/>
                </a:moveTo>
                <a:lnTo>
                  <a:pt x="10411" y="15836"/>
                </a:lnTo>
                <a:lnTo>
                  <a:pt x="16320" y="26193"/>
                </a:lnTo>
                <a:lnTo>
                  <a:pt x="15374" y="26266"/>
                </a:lnTo>
                <a:cubicBezTo>
                  <a:pt x="3071" y="13924"/>
                  <a:pt x="14834" y="20424"/>
                  <a:pt x="0" y="622"/>
                </a:cubicBezTo>
                <a:lnTo>
                  <a:pt x="1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2" name="Friform 71">
            <a:extLst>
              <a:ext uri="{FF2B5EF4-FFF2-40B4-BE49-F238E27FC236}">
                <a16:creationId xmlns:a16="http://schemas.microsoft.com/office/drawing/2014/main" id="{315E6E63-1A90-9A48-8047-AD5F51C4F524}"/>
              </a:ext>
            </a:extLst>
          </p:cNvPr>
          <p:cNvSpPr/>
          <p:nvPr userDrawn="1"/>
        </p:nvSpPr>
        <p:spPr>
          <a:xfrm>
            <a:off x="10132540" y="4517260"/>
            <a:ext cx="2059460" cy="1170210"/>
          </a:xfrm>
          <a:custGeom>
            <a:avLst/>
            <a:gdLst>
              <a:gd name="connsiteX0" fmla="*/ 2059460 w 2059460"/>
              <a:gd name="connsiteY0" fmla="*/ 0 h 1170210"/>
              <a:gd name="connsiteX1" fmla="*/ 2059460 w 2059460"/>
              <a:gd name="connsiteY1" fmla="*/ 51835 h 1170210"/>
              <a:gd name="connsiteX2" fmla="*/ 2030265 w 2059460"/>
              <a:gd name="connsiteY2" fmla="*/ 100572 h 1170210"/>
              <a:gd name="connsiteX3" fmla="*/ 1844808 w 2059460"/>
              <a:gd name="connsiteY3" fmla="*/ 332945 h 1170210"/>
              <a:gd name="connsiteX4" fmla="*/ 1515404 w 2059460"/>
              <a:gd name="connsiteY4" fmla="*/ 538318 h 1170210"/>
              <a:gd name="connsiteX5" fmla="*/ 1336152 w 2059460"/>
              <a:gd name="connsiteY5" fmla="*/ 854746 h 1170210"/>
              <a:gd name="connsiteX6" fmla="*/ 883954 w 2059460"/>
              <a:gd name="connsiteY6" fmla="*/ 1101422 h 1170210"/>
              <a:gd name="connsiteX7" fmla="*/ 213863 w 2059460"/>
              <a:gd name="connsiteY7" fmla="*/ 1164517 h 1170210"/>
              <a:gd name="connsiteX8" fmla="*/ 8093 w 2059460"/>
              <a:gd name="connsiteY8" fmla="*/ 1167483 h 1170210"/>
              <a:gd name="connsiteX9" fmla="*/ 0 w 2059460"/>
              <a:gd name="connsiteY9" fmla="*/ 1167982 h 1170210"/>
              <a:gd name="connsiteX10" fmla="*/ 0 w 2059460"/>
              <a:gd name="connsiteY10" fmla="*/ 1144500 h 1170210"/>
              <a:gd name="connsiteX11" fmla="*/ 208772 w 2059460"/>
              <a:gd name="connsiteY11" fmla="*/ 1141786 h 1170210"/>
              <a:gd name="connsiteX12" fmla="*/ 585846 w 2059460"/>
              <a:gd name="connsiteY12" fmla="*/ 1143572 h 1170210"/>
              <a:gd name="connsiteX13" fmla="*/ 1129792 w 2059460"/>
              <a:gd name="connsiteY13" fmla="*/ 975631 h 1170210"/>
              <a:gd name="connsiteX14" fmla="*/ 1368798 w 2059460"/>
              <a:gd name="connsiteY14" fmla="*/ 780470 h 1170210"/>
              <a:gd name="connsiteX15" fmla="*/ 1501310 w 2059460"/>
              <a:gd name="connsiteY15" fmla="*/ 513258 h 1170210"/>
              <a:gd name="connsiteX16" fmla="*/ 1874150 w 2059460"/>
              <a:gd name="connsiteY16" fmla="*/ 264953 h 1170210"/>
              <a:gd name="connsiteX17" fmla="*/ 2042470 w 2059460"/>
              <a:gd name="connsiteY17" fmla="*/ 30508 h 1170210"/>
              <a:gd name="connsiteX18" fmla="*/ 2059460 w 2059460"/>
              <a:gd name="connsiteY18" fmla="*/ 0 h 117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9460" h="1170210">
                <a:moveTo>
                  <a:pt x="2059460" y="0"/>
                </a:moveTo>
                <a:lnTo>
                  <a:pt x="2059460" y="51835"/>
                </a:lnTo>
                <a:lnTo>
                  <a:pt x="2030265" y="100572"/>
                </a:lnTo>
                <a:cubicBezTo>
                  <a:pt x="1971879" y="193522"/>
                  <a:pt x="1916690" y="265668"/>
                  <a:pt x="1844808" y="332945"/>
                </a:cubicBezTo>
                <a:cubicBezTo>
                  <a:pt x="1748967" y="422649"/>
                  <a:pt x="1600180" y="451351"/>
                  <a:pt x="1515404" y="538318"/>
                </a:cubicBezTo>
                <a:cubicBezTo>
                  <a:pt x="1430628" y="625285"/>
                  <a:pt x="1441393" y="760895"/>
                  <a:pt x="1336152" y="854746"/>
                </a:cubicBezTo>
                <a:cubicBezTo>
                  <a:pt x="1230910" y="948596"/>
                  <a:pt x="1152464" y="1010817"/>
                  <a:pt x="883954" y="1101422"/>
                </a:cubicBezTo>
                <a:cubicBezTo>
                  <a:pt x="615444" y="1192026"/>
                  <a:pt x="476725" y="1168537"/>
                  <a:pt x="213863" y="1164517"/>
                </a:cubicBezTo>
                <a:cubicBezTo>
                  <a:pt x="148147" y="1163512"/>
                  <a:pt x="78835" y="1164643"/>
                  <a:pt x="8093" y="1167483"/>
                </a:cubicBezTo>
                <a:lnTo>
                  <a:pt x="0" y="1167982"/>
                </a:lnTo>
                <a:lnTo>
                  <a:pt x="0" y="1144500"/>
                </a:lnTo>
                <a:lnTo>
                  <a:pt x="208772" y="1141786"/>
                </a:lnTo>
                <a:cubicBezTo>
                  <a:pt x="370618" y="1142145"/>
                  <a:pt x="513604" y="1145953"/>
                  <a:pt x="585846" y="1143572"/>
                </a:cubicBezTo>
                <a:cubicBezTo>
                  <a:pt x="730331" y="1138810"/>
                  <a:pt x="999301" y="1036148"/>
                  <a:pt x="1129792" y="975631"/>
                </a:cubicBezTo>
                <a:cubicBezTo>
                  <a:pt x="1260284" y="915114"/>
                  <a:pt x="1306878" y="857532"/>
                  <a:pt x="1368798" y="780470"/>
                </a:cubicBezTo>
                <a:cubicBezTo>
                  <a:pt x="1430718" y="703408"/>
                  <a:pt x="1417085" y="599177"/>
                  <a:pt x="1501310" y="513258"/>
                </a:cubicBezTo>
                <a:cubicBezTo>
                  <a:pt x="1585536" y="427340"/>
                  <a:pt x="1757997" y="395312"/>
                  <a:pt x="1874150" y="264953"/>
                </a:cubicBezTo>
                <a:cubicBezTo>
                  <a:pt x="1932227" y="199774"/>
                  <a:pt x="1988395" y="120554"/>
                  <a:pt x="2042470" y="30508"/>
                </a:cubicBezTo>
                <a:lnTo>
                  <a:pt x="20594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896E8DEA-3840-8945-A968-B7CBC02E9619}"/>
              </a:ext>
            </a:extLst>
          </p:cNvPr>
          <p:cNvSpPr/>
          <p:nvPr userDrawn="1"/>
        </p:nvSpPr>
        <p:spPr>
          <a:xfrm>
            <a:off x="7714921" y="6149178"/>
            <a:ext cx="962554" cy="708822"/>
          </a:xfrm>
          <a:custGeom>
            <a:avLst/>
            <a:gdLst>
              <a:gd name="connsiteX0" fmla="*/ 924970 w 962554"/>
              <a:gd name="connsiteY0" fmla="*/ 0 h 708822"/>
              <a:gd name="connsiteX1" fmla="*/ 962554 w 962554"/>
              <a:gd name="connsiteY1" fmla="*/ 0 h 708822"/>
              <a:gd name="connsiteX2" fmla="*/ 959115 w 962554"/>
              <a:gd name="connsiteY2" fmla="*/ 4881 h 708822"/>
              <a:gd name="connsiteX3" fmla="*/ 902309 w 962554"/>
              <a:gd name="connsiteY3" fmla="*/ 75073 h 708822"/>
              <a:gd name="connsiteX4" fmla="*/ 738407 w 962554"/>
              <a:gd name="connsiteY4" fmla="*/ 200641 h 708822"/>
              <a:gd name="connsiteX5" fmla="*/ 504112 w 962554"/>
              <a:gd name="connsiteY5" fmla="*/ 228223 h 708822"/>
              <a:gd name="connsiteX6" fmla="*/ 46581 w 962554"/>
              <a:gd name="connsiteY6" fmla="*/ 697033 h 708822"/>
              <a:gd name="connsiteX7" fmla="*/ 36912 w 962554"/>
              <a:gd name="connsiteY7" fmla="*/ 708822 h 708822"/>
              <a:gd name="connsiteX8" fmla="*/ 0 w 962554"/>
              <a:gd name="connsiteY8" fmla="*/ 708822 h 708822"/>
              <a:gd name="connsiteX9" fmla="*/ 18446 w 962554"/>
              <a:gd name="connsiteY9" fmla="*/ 686406 h 708822"/>
              <a:gd name="connsiteX10" fmla="*/ 498880 w 962554"/>
              <a:gd name="connsiteY10" fmla="*/ 204615 h 708822"/>
              <a:gd name="connsiteX11" fmla="*/ 795461 w 962554"/>
              <a:gd name="connsiteY11" fmla="*/ 144015 h 708822"/>
              <a:gd name="connsiteX12" fmla="*/ 883629 w 962554"/>
              <a:gd name="connsiteY12" fmla="*/ 54896 h 708822"/>
              <a:gd name="connsiteX13" fmla="*/ 924970 w 962554"/>
              <a:gd name="connsiteY13" fmla="*/ 0 h 70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554" h="708822">
                <a:moveTo>
                  <a:pt x="924970" y="0"/>
                </a:moveTo>
                <a:lnTo>
                  <a:pt x="962554" y="0"/>
                </a:lnTo>
                <a:lnTo>
                  <a:pt x="959115" y="4881"/>
                </a:lnTo>
                <a:cubicBezTo>
                  <a:pt x="939815" y="32165"/>
                  <a:pt x="921374" y="56490"/>
                  <a:pt x="902309" y="75073"/>
                </a:cubicBezTo>
                <a:cubicBezTo>
                  <a:pt x="826049" y="149406"/>
                  <a:pt x="804774" y="175116"/>
                  <a:pt x="738407" y="200641"/>
                </a:cubicBezTo>
                <a:cubicBezTo>
                  <a:pt x="672040" y="226166"/>
                  <a:pt x="628730" y="134135"/>
                  <a:pt x="504112" y="228223"/>
                </a:cubicBezTo>
                <a:cubicBezTo>
                  <a:pt x="395071" y="310549"/>
                  <a:pt x="187593" y="529444"/>
                  <a:pt x="46581" y="697033"/>
                </a:cubicBezTo>
                <a:lnTo>
                  <a:pt x="36912" y="708822"/>
                </a:lnTo>
                <a:lnTo>
                  <a:pt x="0" y="708822"/>
                </a:lnTo>
                <a:lnTo>
                  <a:pt x="18446" y="686406"/>
                </a:lnTo>
                <a:cubicBezTo>
                  <a:pt x="159899" y="519408"/>
                  <a:pt x="377477" y="293542"/>
                  <a:pt x="498880" y="204615"/>
                </a:cubicBezTo>
                <a:cubicBezTo>
                  <a:pt x="637626" y="102985"/>
                  <a:pt x="673397" y="227146"/>
                  <a:pt x="795461" y="144015"/>
                </a:cubicBezTo>
                <a:cubicBezTo>
                  <a:pt x="825977" y="123232"/>
                  <a:pt x="854507" y="91863"/>
                  <a:pt x="883629" y="54896"/>
                </a:cubicBezTo>
                <a:lnTo>
                  <a:pt x="92497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1" name="Plassholder for tekst 2">
            <a:extLst>
              <a:ext uri="{FF2B5EF4-FFF2-40B4-BE49-F238E27FC236}">
                <a16:creationId xmlns:a16="http://schemas.microsoft.com/office/drawing/2014/main" id="{9DD05E56-BDFB-F740-9D32-C9242578C56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88775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endParaRPr lang="nb-NO" dirty="0"/>
          </a:p>
        </p:txBody>
      </p:sp>
      <p:sp>
        <p:nvSpPr>
          <p:cNvPr id="47" name="Plassholder for bilde 46">
            <a:extLst>
              <a:ext uri="{FF2B5EF4-FFF2-40B4-BE49-F238E27FC236}">
                <a16:creationId xmlns:a16="http://schemas.microsoft.com/office/drawing/2014/main" id="{B47EC2F6-6E0D-B342-AE14-480C9FF3B6C9}"/>
              </a:ext>
            </a:extLst>
          </p:cNvPr>
          <p:cNvSpPr>
            <a:spLocks noGrp="1"/>
          </p:cNvSpPr>
          <p:nvPr>
            <p:ph type="pic" sz="quarter" idx="17" hasCustomPrompt="1"/>
          </p:nvPr>
        </p:nvSpPr>
        <p:spPr>
          <a:xfrm>
            <a:off x="6994525" y="2259662"/>
            <a:ext cx="5197475" cy="3870793"/>
          </a:xfrm>
          <a:custGeom>
            <a:avLst/>
            <a:gdLst>
              <a:gd name="connsiteX0" fmla="*/ 4755748 w 5197475"/>
              <a:gd name="connsiteY0" fmla="*/ 3333241 h 3870793"/>
              <a:gd name="connsiteX1" fmla="*/ 4735853 w 5197475"/>
              <a:gd name="connsiteY1" fmla="*/ 3401295 h 3870793"/>
              <a:gd name="connsiteX2" fmla="*/ 4540330 w 5197475"/>
              <a:gd name="connsiteY2" fmla="*/ 3785446 h 3870793"/>
              <a:gd name="connsiteX3" fmla="*/ 4483801 w 5197475"/>
              <a:gd name="connsiteY3" fmla="*/ 3870793 h 3870793"/>
              <a:gd name="connsiteX4" fmla="*/ 3040608 w 5197475"/>
              <a:gd name="connsiteY4" fmla="*/ 3870793 h 3870793"/>
              <a:gd name="connsiteX5" fmla="*/ 3124458 w 5197475"/>
              <a:gd name="connsiteY5" fmla="*/ 3813735 h 3870793"/>
              <a:gd name="connsiteX6" fmla="*/ 3675987 w 5197475"/>
              <a:gd name="connsiteY6" fmla="*/ 3469389 h 3870793"/>
              <a:gd name="connsiteX7" fmla="*/ 4181363 w 5197475"/>
              <a:gd name="connsiteY7" fmla="*/ 3507797 h 3870793"/>
              <a:gd name="connsiteX8" fmla="*/ 4747434 w 5197475"/>
              <a:gd name="connsiteY8" fmla="*/ 3337574 h 3870793"/>
              <a:gd name="connsiteX9" fmla="*/ 5197475 w 5197475"/>
              <a:gd name="connsiteY9" fmla="*/ 3054104 h 3870793"/>
              <a:gd name="connsiteX10" fmla="*/ 5197475 w 5197475"/>
              <a:gd name="connsiteY10" fmla="*/ 3870793 h 3870793"/>
              <a:gd name="connsiteX11" fmla="*/ 4512897 w 5197475"/>
              <a:gd name="connsiteY11" fmla="*/ 3870793 h 3870793"/>
              <a:gd name="connsiteX12" fmla="*/ 4547307 w 5197475"/>
              <a:gd name="connsiteY12" fmla="*/ 3818933 h 3870793"/>
              <a:gd name="connsiteX13" fmla="*/ 4770231 w 5197475"/>
              <a:gd name="connsiteY13" fmla="*/ 3397650 h 3870793"/>
              <a:gd name="connsiteX14" fmla="*/ 4793053 w 5197475"/>
              <a:gd name="connsiteY14" fmla="*/ 3313802 h 3870793"/>
              <a:gd name="connsiteX15" fmla="*/ 4843763 w 5197475"/>
              <a:gd name="connsiteY15" fmla="*/ 3287377 h 3870793"/>
              <a:gd name="connsiteX16" fmla="*/ 5196980 w 5197475"/>
              <a:gd name="connsiteY16" fmla="*/ 3054466 h 3870793"/>
              <a:gd name="connsiteX17" fmla="*/ 5197475 w 5197475"/>
              <a:gd name="connsiteY17" fmla="*/ 1442555 h 3870793"/>
              <a:gd name="connsiteX18" fmla="*/ 5197475 w 5197475"/>
              <a:gd name="connsiteY18" fmla="*/ 3025899 h 3870793"/>
              <a:gd name="connsiteX19" fmla="*/ 5079058 w 5197475"/>
              <a:gd name="connsiteY19" fmla="*/ 3109866 h 3870793"/>
              <a:gd name="connsiteX20" fmla="*/ 4850003 w 5197475"/>
              <a:gd name="connsiteY20" fmla="*/ 3255186 h 3870793"/>
              <a:gd name="connsiteX21" fmla="*/ 4802278 w 5197475"/>
              <a:gd name="connsiteY21" fmla="*/ 3279908 h 3870793"/>
              <a:gd name="connsiteX22" fmla="*/ 4804597 w 5197475"/>
              <a:gd name="connsiteY22" fmla="*/ 3271389 h 3870793"/>
              <a:gd name="connsiteX23" fmla="*/ 4794466 w 5197475"/>
              <a:gd name="connsiteY23" fmla="*/ 2488800 h 3870793"/>
              <a:gd name="connsiteX24" fmla="*/ 5088878 w 5197475"/>
              <a:gd name="connsiteY24" fmla="*/ 1944126 h 3870793"/>
              <a:gd name="connsiteX25" fmla="*/ 5170773 w 5197475"/>
              <a:gd name="connsiteY25" fmla="*/ 1591004 h 3870793"/>
              <a:gd name="connsiteX26" fmla="*/ 0 w 5197475"/>
              <a:gd name="connsiteY26" fmla="*/ 0 h 3870793"/>
              <a:gd name="connsiteX27" fmla="*/ 5197475 w 5197475"/>
              <a:gd name="connsiteY27" fmla="*/ 0 h 3870793"/>
              <a:gd name="connsiteX28" fmla="*/ 5197475 w 5197475"/>
              <a:gd name="connsiteY28" fmla="*/ 1324719 h 3870793"/>
              <a:gd name="connsiteX29" fmla="*/ 5186913 w 5197475"/>
              <a:gd name="connsiteY29" fmla="*/ 1359939 h 3870793"/>
              <a:gd name="connsiteX30" fmla="*/ 5153207 w 5197475"/>
              <a:gd name="connsiteY30" fmla="*/ 1539487 h 3870793"/>
              <a:gd name="connsiteX31" fmla="*/ 5039561 w 5197475"/>
              <a:gd name="connsiteY31" fmla="*/ 1985668 h 3870793"/>
              <a:gd name="connsiteX32" fmla="*/ 4768375 w 5197475"/>
              <a:gd name="connsiteY32" fmla="*/ 2486293 h 3870793"/>
              <a:gd name="connsiteX33" fmla="*/ 4775093 w 5197475"/>
              <a:gd name="connsiteY33" fmla="*/ 3267069 h 3870793"/>
              <a:gd name="connsiteX34" fmla="*/ 4765819 w 5197475"/>
              <a:gd name="connsiteY34" fmla="*/ 3298794 h 3870793"/>
              <a:gd name="connsiteX35" fmla="*/ 4751894 w 5197475"/>
              <a:gd name="connsiteY35" fmla="*/ 3306006 h 3870793"/>
              <a:gd name="connsiteX36" fmla="*/ 4169157 w 5197475"/>
              <a:gd name="connsiteY36" fmla="*/ 3479026 h 3870793"/>
              <a:gd name="connsiteX37" fmla="*/ 3668399 w 5197475"/>
              <a:gd name="connsiteY37" fmla="*/ 3437218 h 3870793"/>
              <a:gd name="connsiteX38" fmla="*/ 3062559 w 5197475"/>
              <a:gd name="connsiteY38" fmla="*/ 3815528 h 3870793"/>
              <a:gd name="connsiteX39" fmla="*/ 2980332 w 5197475"/>
              <a:gd name="connsiteY39" fmla="*/ 3870793 h 3870793"/>
              <a:gd name="connsiteX40" fmla="*/ 0 w 5197475"/>
              <a:gd name="connsiteY40"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97475" h="3870793">
                <a:moveTo>
                  <a:pt x="4755748" y="3333241"/>
                </a:moveTo>
                <a:lnTo>
                  <a:pt x="4735853" y="3401295"/>
                </a:lnTo>
                <a:cubicBezTo>
                  <a:pt x="4690888" y="3530744"/>
                  <a:pt x="4627992" y="3649096"/>
                  <a:pt x="4540330" y="3785446"/>
                </a:cubicBezTo>
                <a:lnTo>
                  <a:pt x="4483801" y="3870793"/>
                </a:lnTo>
                <a:lnTo>
                  <a:pt x="3040608" y="3870793"/>
                </a:lnTo>
                <a:lnTo>
                  <a:pt x="3124458" y="3813735"/>
                </a:lnTo>
                <a:cubicBezTo>
                  <a:pt x="3324995" y="3674645"/>
                  <a:pt x="3530273" y="3523532"/>
                  <a:pt x="3675987" y="3469389"/>
                </a:cubicBezTo>
                <a:cubicBezTo>
                  <a:pt x="3909131" y="3382761"/>
                  <a:pt x="3986734" y="3538132"/>
                  <a:pt x="4181363" y="3507797"/>
                </a:cubicBezTo>
                <a:cubicBezTo>
                  <a:pt x="4351664" y="3481253"/>
                  <a:pt x="4528823" y="3444322"/>
                  <a:pt x="4747434" y="3337574"/>
                </a:cubicBezTo>
                <a:close/>
                <a:moveTo>
                  <a:pt x="5197475" y="3054104"/>
                </a:moveTo>
                <a:lnTo>
                  <a:pt x="5197475" y="3870793"/>
                </a:lnTo>
                <a:lnTo>
                  <a:pt x="4512897" y="3870793"/>
                </a:lnTo>
                <a:lnTo>
                  <a:pt x="4547307" y="3818933"/>
                </a:lnTo>
                <a:cubicBezTo>
                  <a:pt x="4642542" y="3670100"/>
                  <a:pt x="4723860" y="3524534"/>
                  <a:pt x="4770231" y="3397650"/>
                </a:cubicBezTo>
                <a:lnTo>
                  <a:pt x="4793053" y="3313802"/>
                </a:lnTo>
                <a:lnTo>
                  <a:pt x="4843763" y="3287377"/>
                </a:lnTo>
                <a:cubicBezTo>
                  <a:pt x="4942832" y="3232559"/>
                  <a:pt x="5068112" y="3147365"/>
                  <a:pt x="5196980" y="3054466"/>
                </a:cubicBezTo>
                <a:close/>
                <a:moveTo>
                  <a:pt x="5197475" y="1442555"/>
                </a:moveTo>
                <a:lnTo>
                  <a:pt x="5197475" y="3025899"/>
                </a:lnTo>
                <a:lnTo>
                  <a:pt x="5079058" y="3109866"/>
                </a:lnTo>
                <a:cubicBezTo>
                  <a:pt x="4995610" y="3167484"/>
                  <a:pt x="4916991" y="3218225"/>
                  <a:pt x="4850003" y="3255186"/>
                </a:cubicBezTo>
                <a:lnTo>
                  <a:pt x="4802278" y="3279908"/>
                </a:lnTo>
                <a:lnTo>
                  <a:pt x="4804597" y="3271389"/>
                </a:lnTo>
                <a:cubicBezTo>
                  <a:pt x="4858967" y="2978578"/>
                  <a:pt x="4747996" y="2700773"/>
                  <a:pt x="4794466" y="2488800"/>
                </a:cubicBezTo>
                <a:cubicBezTo>
                  <a:pt x="4847574" y="2246547"/>
                  <a:pt x="5014474" y="2148425"/>
                  <a:pt x="5088878" y="1944126"/>
                </a:cubicBezTo>
                <a:cubicBezTo>
                  <a:pt x="5126079" y="1841976"/>
                  <a:pt x="5149408" y="1714397"/>
                  <a:pt x="5170773" y="1591004"/>
                </a:cubicBezTo>
                <a:close/>
                <a:moveTo>
                  <a:pt x="0" y="0"/>
                </a:moveTo>
                <a:lnTo>
                  <a:pt x="5197475" y="0"/>
                </a:lnTo>
                <a:lnTo>
                  <a:pt x="5197475" y="1324719"/>
                </a:lnTo>
                <a:lnTo>
                  <a:pt x="5186913" y="1359939"/>
                </a:lnTo>
                <a:cubicBezTo>
                  <a:pt x="5174819" y="1411877"/>
                  <a:pt x="5164111" y="1470383"/>
                  <a:pt x="5153207" y="1539487"/>
                </a:cubicBezTo>
                <a:cubicBezTo>
                  <a:pt x="5109591" y="1815901"/>
                  <a:pt x="5103700" y="1827867"/>
                  <a:pt x="5039561" y="1985668"/>
                </a:cubicBezTo>
                <a:cubicBezTo>
                  <a:pt x="4975422" y="2143469"/>
                  <a:pt x="4812453" y="2272726"/>
                  <a:pt x="4768375" y="2486293"/>
                </a:cubicBezTo>
                <a:cubicBezTo>
                  <a:pt x="4724297" y="2699860"/>
                  <a:pt x="4835127" y="3018040"/>
                  <a:pt x="4775093" y="3267069"/>
                </a:cubicBezTo>
                <a:lnTo>
                  <a:pt x="4765819" y="3298794"/>
                </a:lnTo>
                <a:lnTo>
                  <a:pt x="4751894" y="3306006"/>
                </a:lnTo>
                <a:cubicBezTo>
                  <a:pt x="4528360" y="3414203"/>
                  <a:pt x="4341474" y="3452480"/>
                  <a:pt x="4169157" y="3479026"/>
                </a:cubicBezTo>
                <a:cubicBezTo>
                  <a:pt x="3972223" y="3509365"/>
                  <a:pt x="3914399" y="3343090"/>
                  <a:pt x="3668399" y="3437218"/>
                </a:cubicBezTo>
                <a:cubicBezTo>
                  <a:pt x="3514648" y="3496049"/>
                  <a:pt x="3283859" y="3663920"/>
                  <a:pt x="3062559" y="3815528"/>
                </a:cubicBezTo>
                <a:lnTo>
                  <a:pt x="2980332" y="3870793"/>
                </a:lnTo>
                <a:lnTo>
                  <a:pt x="0" y="3870793"/>
                </a:lnTo>
                <a:close/>
              </a:path>
            </a:pathLst>
          </a:custGeom>
          <a:solidFill>
            <a:schemeClr val="tx1"/>
          </a:solidFill>
        </p:spPr>
        <p:txBody>
          <a:bodyPr wrap="square" tIns="360000" bIns="46800" anchor="t" anchorCtr="1">
            <a:noAutofit/>
          </a:bodyPr>
          <a:lstStyle>
            <a:lvl1pPr marL="0" indent="0" algn="ctr">
              <a:buNone/>
              <a:defRPr>
                <a:solidFill>
                  <a:schemeClr val="bg1"/>
                </a:solidFill>
              </a:defRPr>
            </a:lvl1pPr>
          </a:lstStyle>
          <a:p>
            <a:pPr lvl="0"/>
            <a:r>
              <a:rPr lang="nb-NO" dirty="0"/>
              <a:t>Klikk på ikonet for å legge til bilde</a:t>
            </a:r>
          </a:p>
        </p:txBody>
      </p:sp>
      <p:sp>
        <p:nvSpPr>
          <p:cNvPr id="55" name="Friform 54">
            <a:extLst>
              <a:ext uri="{FF2B5EF4-FFF2-40B4-BE49-F238E27FC236}">
                <a16:creationId xmlns:a16="http://schemas.microsoft.com/office/drawing/2014/main" id="{D6FFB2F0-B221-D745-8AD4-57B38B350C16}"/>
              </a:ext>
            </a:extLst>
          </p:cNvPr>
          <p:cNvSpPr/>
          <p:nvPr userDrawn="1"/>
        </p:nvSpPr>
        <p:spPr>
          <a:xfrm>
            <a:off x="8264650" y="6130454"/>
            <a:ext cx="1770487" cy="727547"/>
          </a:xfrm>
          <a:custGeom>
            <a:avLst/>
            <a:gdLst>
              <a:gd name="connsiteX0" fmla="*/ 1710213 w 1770487"/>
              <a:gd name="connsiteY0" fmla="*/ 0 h 727547"/>
              <a:gd name="connsiteX1" fmla="*/ 1770487 w 1770487"/>
              <a:gd name="connsiteY1" fmla="*/ 0 h 727547"/>
              <a:gd name="connsiteX2" fmla="*/ 1735096 w 1770487"/>
              <a:gd name="connsiteY2" fmla="*/ 24083 h 727547"/>
              <a:gd name="connsiteX3" fmla="*/ 1512377 w 1770487"/>
              <a:gd name="connsiteY3" fmla="*/ 156779 h 727547"/>
              <a:gd name="connsiteX4" fmla="*/ 757543 w 1770487"/>
              <a:gd name="connsiteY4" fmla="*/ 418695 h 727547"/>
              <a:gd name="connsiteX5" fmla="*/ 372070 w 1770487"/>
              <a:gd name="connsiteY5" fmla="*/ 516635 h 727547"/>
              <a:gd name="connsiteX6" fmla="*/ 88882 w 1770487"/>
              <a:gd name="connsiteY6" fmla="*/ 696369 h 727547"/>
              <a:gd name="connsiteX7" fmla="*/ 42178 w 1770487"/>
              <a:gd name="connsiteY7" fmla="*/ 727547 h 727547"/>
              <a:gd name="connsiteX8" fmla="*/ 0 w 1770487"/>
              <a:gd name="connsiteY8" fmla="*/ 727547 h 727547"/>
              <a:gd name="connsiteX9" fmla="*/ 37294 w 1770487"/>
              <a:gd name="connsiteY9" fmla="*/ 701690 h 727547"/>
              <a:gd name="connsiteX10" fmla="*/ 113343 w 1770487"/>
              <a:gd name="connsiteY10" fmla="*/ 647745 h 727547"/>
              <a:gd name="connsiteX11" fmla="*/ 682136 w 1770487"/>
              <a:gd name="connsiteY11" fmla="*/ 401475 h 727547"/>
              <a:gd name="connsiteX12" fmla="*/ 1423033 w 1770487"/>
              <a:gd name="connsiteY12" fmla="*/ 173004 h 727547"/>
              <a:gd name="connsiteX13" fmla="*/ 1661487 w 1770487"/>
              <a:gd name="connsiteY13" fmla="*/ 32748 h 727547"/>
              <a:gd name="connsiteX14" fmla="*/ 1710213 w 1770487"/>
              <a:gd name="connsiteY14" fmla="*/ 0 h 7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0487" h="727547">
                <a:moveTo>
                  <a:pt x="1710213" y="0"/>
                </a:moveTo>
                <a:lnTo>
                  <a:pt x="1770487" y="0"/>
                </a:lnTo>
                <a:lnTo>
                  <a:pt x="1735096" y="24083"/>
                </a:lnTo>
                <a:cubicBezTo>
                  <a:pt x="1656669" y="76051"/>
                  <a:pt x="1581057" y="122608"/>
                  <a:pt x="1512377" y="156779"/>
                </a:cubicBezTo>
                <a:cubicBezTo>
                  <a:pt x="1237658" y="293461"/>
                  <a:pt x="955344" y="386658"/>
                  <a:pt x="757543" y="418695"/>
                </a:cubicBezTo>
                <a:cubicBezTo>
                  <a:pt x="559743" y="450731"/>
                  <a:pt x="535076" y="438870"/>
                  <a:pt x="372070" y="516635"/>
                </a:cubicBezTo>
                <a:cubicBezTo>
                  <a:pt x="290567" y="555518"/>
                  <a:pt x="191907" y="625178"/>
                  <a:pt x="88882" y="696369"/>
                </a:cubicBezTo>
                <a:lnTo>
                  <a:pt x="42178" y="727547"/>
                </a:lnTo>
                <a:lnTo>
                  <a:pt x="0" y="727547"/>
                </a:lnTo>
                <a:lnTo>
                  <a:pt x="37294" y="701690"/>
                </a:lnTo>
                <a:cubicBezTo>
                  <a:pt x="59751" y="685897"/>
                  <a:pt x="84866" y="668058"/>
                  <a:pt x="113343" y="647745"/>
                </a:cubicBezTo>
                <a:cubicBezTo>
                  <a:pt x="341156" y="485240"/>
                  <a:pt x="445773" y="439275"/>
                  <a:pt x="682136" y="401475"/>
                </a:cubicBezTo>
                <a:cubicBezTo>
                  <a:pt x="918498" y="363674"/>
                  <a:pt x="1137009" y="312178"/>
                  <a:pt x="1423033" y="173004"/>
                </a:cubicBezTo>
                <a:cubicBezTo>
                  <a:pt x="1494539" y="138209"/>
                  <a:pt x="1575869" y="88785"/>
                  <a:pt x="1661487" y="32748"/>
                </a:cubicBezTo>
                <a:lnTo>
                  <a:pt x="171021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54" name="Friform 53">
            <a:extLst>
              <a:ext uri="{FF2B5EF4-FFF2-40B4-BE49-F238E27FC236}">
                <a16:creationId xmlns:a16="http://schemas.microsoft.com/office/drawing/2014/main" id="{380C36D7-4041-D843-B6CB-5550E1561DD1}"/>
              </a:ext>
            </a:extLst>
          </p:cNvPr>
          <p:cNvSpPr/>
          <p:nvPr userDrawn="1"/>
        </p:nvSpPr>
        <p:spPr>
          <a:xfrm>
            <a:off x="10961694" y="6130454"/>
            <a:ext cx="545729" cy="727546"/>
          </a:xfrm>
          <a:custGeom>
            <a:avLst/>
            <a:gdLst>
              <a:gd name="connsiteX0" fmla="*/ 516633 w 545729"/>
              <a:gd name="connsiteY0" fmla="*/ 0 h 727546"/>
              <a:gd name="connsiteX1" fmla="*/ 545729 w 545729"/>
              <a:gd name="connsiteY1" fmla="*/ 0 h 727546"/>
              <a:gd name="connsiteX2" fmla="*/ 481044 w 545729"/>
              <a:gd name="connsiteY2" fmla="*/ 97490 h 727546"/>
              <a:gd name="connsiteX3" fmla="*/ 85368 w 545729"/>
              <a:gd name="connsiteY3" fmla="*/ 648147 h 727546"/>
              <a:gd name="connsiteX4" fmla="*/ 29077 w 545729"/>
              <a:gd name="connsiteY4" fmla="*/ 727546 h 727546"/>
              <a:gd name="connsiteX5" fmla="*/ 0 w 545729"/>
              <a:gd name="connsiteY5" fmla="*/ 727546 h 727546"/>
              <a:gd name="connsiteX6" fmla="*/ 63766 w 545729"/>
              <a:gd name="connsiteY6" fmla="*/ 635637 h 727546"/>
              <a:gd name="connsiteX7" fmla="*/ 441004 w 545729"/>
              <a:gd name="connsiteY7" fmla="*/ 109674 h 727546"/>
              <a:gd name="connsiteX8" fmla="*/ 510977 w 545729"/>
              <a:gd name="connsiteY8" fmla="*/ 8540 h 727546"/>
              <a:gd name="connsiteX9" fmla="*/ 516633 w 545729"/>
              <a:gd name="connsiteY9" fmla="*/ 0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729" h="727546">
                <a:moveTo>
                  <a:pt x="516633" y="0"/>
                </a:moveTo>
                <a:lnTo>
                  <a:pt x="545729" y="0"/>
                </a:lnTo>
                <a:lnTo>
                  <a:pt x="481044" y="97490"/>
                </a:lnTo>
                <a:cubicBezTo>
                  <a:pt x="344811" y="296553"/>
                  <a:pt x="196301" y="492286"/>
                  <a:pt x="85368" y="648147"/>
                </a:cubicBezTo>
                <a:lnTo>
                  <a:pt x="29077" y="727546"/>
                </a:lnTo>
                <a:lnTo>
                  <a:pt x="0" y="727546"/>
                </a:lnTo>
                <a:lnTo>
                  <a:pt x="63766" y="635637"/>
                </a:lnTo>
                <a:cubicBezTo>
                  <a:pt x="200158" y="442023"/>
                  <a:pt x="342315" y="250203"/>
                  <a:pt x="441004" y="109674"/>
                </a:cubicBezTo>
                <a:cubicBezTo>
                  <a:pt x="465676" y="74542"/>
                  <a:pt x="488976" y="40937"/>
                  <a:pt x="510977" y="8540"/>
                </a:cubicBezTo>
                <a:lnTo>
                  <a:pt x="51663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AD1021BA-4963-1747-83CC-FB6591814625}"/>
              </a:ext>
            </a:extLst>
          </p:cNvPr>
          <p:cNvSpPr>
            <a:spLocks noGrp="1"/>
          </p:cNvSpPr>
          <p:nvPr>
            <p:ph type="body" sz="quarter" idx="18"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673426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9" name="Plassholder for bilde 8">
            <a:extLst>
              <a:ext uri="{FF2B5EF4-FFF2-40B4-BE49-F238E27FC236}">
                <a16:creationId xmlns:a16="http://schemas.microsoft.com/office/drawing/2014/main" id="{58F165EB-F5B4-E640-A9B1-8E61A611C7F7}"/>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360000" anchor="t" anchorCtr="1">
            <a:noAutofit/>
          </a:bodyPr>
          <a:lstStyle>
            <a:lvl1pPr marL="2160000" indent="0" algn="l">
              <a:buNone/>
              <a:defRPr>
                <a:solidFill>
                  <a:schemeClr val="bg1"/>
                </a:solidFill>
              </a:defRPr>
            </a:lvl1pPr>
          </a:lstStyle>
          <a:p>
            <a:pPr lvl="0"/>
            <a:r>
              <a:rPr lang="nb-NO" dirty="0"/>
              <a:t>Klikk på ikonet for å legge til bilde</a:t>
            </a:r>
          </a:p>
        </p:txBody>
      </p:sp>
      <p:sp>
        <p:nvSpPr>
          <p:cNvPr id="10" name="Friform 9">
            <a:extLst>
              <a:ext uri="{FF2B5EF4-FFF2-40B4-BE49-F238E27FC236}">
                <a16:creationId xmlns:a16="http://schemas.microsoft.com/office/drawing/2014/main" id="{41134339-17AF-B841-976B-0CBA4E3523B6}"/>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4809580" cy="1455365"/>
          </a:xfrm>
        </p:spPr>
        <p:txBody>
          <a:bodyPr/>
          <a:lstStyle/>
          <a:p>
            <a:r>
              <a:rPr lang="nb-NO"/>
              <a:t>Klikk for å redigere tittelstil</a:t>
            </a:r>
            <a:endParaRPr lang="nb-NO" dirty="0"/>
          </a:p>
        </p:txBody>
      </p:sp>
      <p:sp>
        <p:nvSpPr>
          <p:cNvPr id="7" name="Plassholder for tekst 2">
            <a:extLst>
              <a:ext uri="{FF2B5EF4-FFF2-40B4-BE49-F238E27FC236}">
                <a16:creationId xmlns:a16="http://schemas.microsoft.com/office/drawing/2014/main" id="{75A6F999-1284-D946-BB38-539EAF169376}"/>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858034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extLst>
              <p:ext uri="{D42A27DB-BD31-4B8C-83A1-F6EECF244321}">
                <p14:modId xmlns:p14="http://schemas.microsoft.com/office/powerpoint/2010/main" val="4112910394"/>
              </p:ext>
            </p:extLst>
          </p:nvPr>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830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dirty="0"/>
              <a:t>Sett inn tabell eller graf</a:t>
            </a:r>
          </a:p>
        </p:txBody>
      </p:sp>
    </p:spTree>
    <p:extLst>
      <p:ext uri="{BB962C8B-B14F-4D97-AF65-F5344CB8AC3E}">
        <p14:creationId xmlns:p14="http://schemas.microsoft.com/office/powerpoint/2010/main" val="1431106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61170"/>
            <a:ext cx="3293818" cy="3958183"/>
          </a:xfrm>
        </p:spPr>
        <p:txBody>
          <a:bodyPr anchor="t">
            <a:normAutofit/>
          </a:bodyPr>
          <a:lstStyle>
            <a:lvl1pPr>
              <a:spcAft>
                <a:spcPts val="600"/>
              </a:spcAft>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b-NO" dirty="0"/>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tx1"/>
          </a:solidFill>
        </p:spPr>
        <p:txBody>
          <a:bodyPr tIns="360000" bIns="46800" anchor="t" anchorCtr="1"/>
          <a:lstStyle>
            <a:lvl1pPr marL="2160000" indent="0" algn="ctr">
              <a:buNone/>
              <a:defRPr>
                <a:solidFill>
                  <a:schemeClr val="bg1"/>
                </a:solidFill>
              </a:defRPr>
            </a:lvl1pPr>
            <a:lvl2pPr marL="457200" indent="0">
              <a:buNone/>
              <a:defRPr>
                <a:solidFill>
                  <a:schemeClr val="bg1"/>
                </a:solidFill>
              </a:defRPr>
            </a:lvl2pPr>
          </a:lstStyle>
          <a:p>
            <a:pPr lvl="1"/>
            <a:r>
              <a:rPr lang="nb-NO" dirty="0"/>
              <a:t>Klikk på ikonet for å legge til bilde</a:t>
            </a:r>
          </a:p>
        </p:txBody>
      </p:sp>
      <p:sp>
        <p:nvSpPr>
          <p:cNvPr id="6" name="Plassholder for tekst 2">
            <a:extLst>
              <a:ext uri="{FF2B5EF4-FFF2-40B4-BE49-F238E27FC236}">
                <a16:creationId xmlns:a16="http://schemas.microsoft.com/office/drawing/2014/main" id="{A2F46983-CD3A-7D4A-846B-C786928452F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96505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tx1"/>
          </a:solidFill>
        </p:spPr>
        <p:txBody>
          <a:bodyPr tIns="720000" bIns="46800" anchor="t" anchorCtr="0"/>
          <a:lstStyle>
            <a:lvl1pPr marL="2160000" indent="0" algn="l">
              <a:buNone/>
              <a:defRPr>
                <a:solidFill>
                  <a:schemeClr val="bg1"/>
                </a:solidFill>
              </a:defRPr>
            </a:lvl1pPr>
            <a:lvl2pPr marL="457200" indent="0">
              <a:buNone/>
              <a:defRPr/>
            </a:lvl2pPr>
          </a:lstStyle>
          <a:p>
            <a:pPr lvl="0"/>
            <a:r>
              <a:rPr lang="nb-NO" dirty="0"/>
              <a:t>Klikk på ikonet for å legge til bilde</a:t>
            </a:r>
          </a:p>
        </p:txBody>
      </p:sp>
      <p:sp>
        <p:nvSpPr>
          <p:cNvPr id="4" name="Plassholder for tekst 2">
            <a:extLst>
              <a:ext uri="{FF2B5EF4-FFF2-40B4-BE49-F238E27FC236}">
                <a16:creationId xmlns:a16="http://schemas.microsoft.com/office/drawing/2014/main" id="{6CFD4814-E282-0043-8AAC-33F4AC5C50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5384911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bg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dirty="0"/>
              <a:t>Tittel</a:t>
            </a:r>
          </a:p>
        </p:txBody>
      </p:sp>
      <p:pic>
        <p:nvPicPr>
          <p:cNvPr id="6" name="Bilde 5">
            <a:extLst>
              <a:ext uri="{FF2B5EF4-FFF2-40B4-BE49-F238E27FC236}">
                <a16:creationId xmlns:a16="http://schemas.microsoft.com/office/drawing/2014/main" id="{03444536-DCA9-5843-99FA-88E05CB183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388429511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D808E242-9E7A-7240-AFE1-6F1D12B9E635}"/>
              </a:ext>
            </a:extLst>
          </p:cNvPr>
          <p:cNvSpPr>
            <a:spLocks noGrp="1"/>
          </p:cNvSpPr>
          <p:nvPr>
            <p:ph type="pic" sz="quarter" idx="10" hasCustomPrompt="1"/>
          </p:nvPr>
        </p:nvSpPr>
        <p:spPr>
          <a:xfrm>
            <a:off x="0" y="0"/>
            <a:ext cx="12192000" cy="6858000"/>
          </a:xfrm>
          <a:custGeom>
            <a:avLst/>
            <a:gdLst>
              <a:gd name="connsiteX0" fmla="*/ 10264876 w 12192000"/>
              <a:gd name="connsiteY0" fmla="*/ 6095610 h 6858000"/>
              <a:gd name="connsiteX1" fmla="*/ 10421592 w 12192000"/>
              <a:gd name="connsiteY1" fmla="*/ 6107649 h 6858000"/>
              <a:gd name="connsiteX2" fmla="*/ 10489685 w 12192000"/>
              <a:gd name="connsiteY2" fmla="*/ 6115276 h 6858000"/>
              <a:gd name="connsiteX3" fmla="*/ 10489744 w 12192000"/>
              <a:gd name="connsiteY3" fmla="*/ 6119017 h 6858000"/>
              <a:gd name="connsiteX4" fmla="*/ 10431587 w 12192000"/>
              <a:gd name="connsiteY4" fmla="*/ 6290345 h 6858000"/>
              <a:gd name="connsiteX5" fmla="*/ 10078118 w 12192000"/>
              <a:gd name="connsiteY5" fmla="*/ 6177084 h 6858000"/>
              <a:gd name="connsiteX6" fmla="*/ 10069268 w 12192000"/>
              <a:gd name="connsiteY6" fmla="*/ 6173466 h 6858000"/>
              <a:gd name="connsiteX7" fmla="*/ 10077471 w 12192000"/>
              <a:gd name="connsiteY7" fmla="*/ 6153014 h 6858000"/>
              <a:gd name="connsiteX8" fmla="*/ 10144158 w 12192000"/>
              <a:gd name="connsiteY8" fmla="*/ 6106206 h 6858000"/>
              <a:gd name="connsiteX9" fmla="*/ 10264876 w 12192000"/>
              <a:gd name="connsiteY9" fmla="*/ 6095610 h 6858000"/>
              <a:gd name="connsiteX10" fmla="*/ 9490505 w 12192000"/>
              <a:gd name="connsiteY10" fmla="*/ 6078872 h 6858000"/>
              <a:gd name="connsiteX11" fmla="*/ 9664802 w 12192000"/>
              <a:gd name="connsiteY11" fmla="*/ 6093530 h 6858000"/>
              <a:gd name="connsiteX12" fmla="*/ 10004755 w 12192000"/>
              <a:gd name="connsiteY12" fmla="*/ 6177900 h 6858000"/>
              <a:gd name="connsiteX13" fmla="*/ 10032905 w 12192000"/>
              <a:gd name="connsiteY13" fmla="*/ 6189218 h 6858000"/>
              <a:gd name="connsiteX14" fmla="*/ 10022329 w 12192000"/>
              <a:gd name="connsiteY14" fmla="*/ 6225803 h 6858000"/>
              <a:gd name="connsiteX15" fmla="*/ 9993811 w 12192000"/>
              <a:gd name="connsiteY15" fmla="*/ 6315445 h 6858000"/>
              <a:gd name="connsiteX16" fmla="*/ 9852734 w 12192000"/>
              <a:gd name="connsiteY16" fmla="*/ 6385469 h 6858000"/>
              <a:gd name="connsiteX17" fmla="*/ 9666173 w 12192000"/>
              <a:gd name="connsiteY17" fmla="*/ 6385480 h 6858000"/>
              <a:gd name="connsiteX18" fmla="*/ 9574603 w 12192000"/>
              <a:gd name="connsiteY18" fmla="*/ 6654901 h 6858000"/>
              <a:gd name="connsiteX19" fmla="*/ 9467372 w 12192000"/>
              <a:gd name="connsiteY19" fmla="*/ 6751628 h 6858000"/>
              <a:gd name="connsiteX20" fmla="*/ 9160958 w 12192000"/>
              <a:gd name="connsiteY20" fmla="*/ 6795398 h 6858000"/>
              <a:gd name="connsiteX21" fmla="*/ 9060431 w 12192000"/>
              <a:gd name="connsiteY21" fmla="*/ 6852654 h 6858000"/>
              <a:gd name="connsiteX22" fmla="*/ 9052760 w 12192000"/>
              <a:gd name="connsiteY22" fmla="*/ 6858000 h 6858000"/>
              <a:gd name="connsiteX23" fmla="*/ 8223303 w 12192000"/>
              <a:gd name="connsiteY23" fmla="*/ 6858000 h 6858000"/>
              <a:gd name="connsiteX24" fmla="*/ 8277776 w 12192000"/>
              <a:gd name="connsiteY24" fmla="*/ 6816306 h 6858000"/>
              <a:gd name="connsiteX25" fmla="*/ 8507125 w 12192000"/>
              <a:gd name="connsiteY25" fmla="*/ 6630316 h 6858000"/>
              <a:gd name="connsiteX26" fmla="*/ 9007068 w 12192000"/>
              <a:gd name="connsiteY26" fmla="*/ 6233731 h 6858000"/>
              <a:gd name="connsiteX27" fmla="*/ 9319631 w 12192000"/>
              <a:gd name="connsiteY27" fmla="*/ 6092423 h 6858000"/>
              <a:gd name="connsiteX28" fmla="*/ 9490505 w 12192000"/>
              <a:gd name="connsiteY28" fmla="*/ 6078872 h 6858000"/>
              <a:gd name="connsiteX29" fmla="*/ 12192000 w 12192000"/>
              <a:gd name="connsiteY29" fmla="*/ 5413737 h 6858000"/>
              <a:gd name="connsiteX30" fmla="*/ 12192000 w 12192000"/>
              <a:gd name="connsiteY30" fmla="*/ 6858000 h 6858000"/>
              <a:gd name="connsiteX31" fmla="*/ 9098936 w 12192000"/>
              <a:gd name="connsiteY31" fmla="*/ 6858000 h 6858000"/>
              <a:gd name="connsiteX32" fmla="*/ 9142307 w 12192000"/>
              <a:gd name="connsiteY32" fmla="*/ 6833229 h 6858000"/>
              <a:gd name="connsiteX33" fmla="*/ 9538997 w 12192000"/>
              <a:gd name="connsiteY33" fmla="*/ 6756416 h 6858000"/>
              <a:gd name="connsiteX34" fmla="*/ 9684936 w 12192000"/>
              <a:gd name="connsiteY34" fmla="*/ 6412551 h 6858000"/>
              <a:gd name="connsiteX35" fmla="*/ 9991180 w 12192000"/>
              <a:gd name="connsiteY35" fmla="*/ 6354105 h 6858000"/>
              <a:gd name="connsiteX36" fmla="*/ 10048773 w 12192000"/>
              <a:gd name="connsiteY36" fmla="*/ 6224568 h 6858000"/>
              <a:gd name="connsiteX37" fmla="*/ 10058778 w 12192000"/>
              <a:gd name="connsiteY37" fmla="*/ 6199621 h 6858000"/>
              <a:gd name="connsiteX38" fmla="*/ 10086370 w 12192000"/>
              <a:gd name="connsiteY38" fmla="*/ 6210715 h 6858000"/>
              <a:gd name="connsiteX39" fmla="*/ 10309400 w 12192000"/>
              <a:gd name="connsiteY39" fmla="*/ 6307246 h 6858000"/>
              <a:gd name="connsiteX40" fmla="*/ 10487267 w 12192000"/>
              <a:gd name="connsiteY40" fmla="*/ 6281261 h 6858000"/>
              <a:gd name="connsiteX41" fmla="*/ 10516433 w 12192000"/>
              <a:gd name="connsiteY41" fmla="*/ 6131776 h 6858000"/>
              <a:gd name="connsiteX42" fmla="*/ 10516779 w 12192000"/>
              <a:gd name="connsiteY42" fmla="*/ 6118310 h 6858000"/>
              <a:gd name="connsiteX43" fmla="*/ 10591738 w 12192000"/>
              <a:gd name="connsiteY43" fmla="*/ 6126706 h 6858000"/>
              <a:gd name="connsiteX44" fmla="*/ 10752746 w 12192000"/>
              <a:gd name="connsiteY44" fmla="*/ 6137167 h 6858000"/>
              <a:gd name="connsiteX45" fmla="*/ 11335478 w 12192000"/>
              <a:gd name="connsiteY45" fmla="*/ 6113868 h 6858000"/>
              <a:gd name="connsiteX46" fmla="*/ 11885196 w 12192000"/>
              <a:gd name="connsiteY46" fmla="*/ 5637799 h 6858000"/>
              <a:gd name="connsiteX47" fmla="*/ 12084820 w 12192000"/>
              <a:gd name="connsiteY47" fmla="*/ 5489895 h 6858000"/>
              <a:gd name="connsiteX48" fmla="*/ 12192000 w 12192000"/>
              <a:gd name="connsiteY48" fmla="*/ 4494339 h 6858000"/>
              <a:gd name="connsiteX49" fmla="*/ 12192000 w 12192000"/>
              <a:gd name="connsiteY49" fmla="*/ 5383991 h 6858000"/>
              <a:gd name="connsiteX50" fmla="*/ 12186081 w 12192000"/>
              <a:gd name="connsiteY50" fmla="*/ 5388174 h 6858000"/>
              <a:gd name="connsiteX51" fmla="*/ 11866259 w 12192000"/>
              <a:gd name="connsiteY51" fmla="*/ 5621662 h 6858000"/>
              <a:gd name="connsiteX52" fmla="*/ 11501219 w 12192000"/>
              <a:gd name="connsiteY52" fmla="*/ 5967313 h 6858000"/>
              <a:gd name="connsiteX53" fmla="*/ 11180677 w 12192000"/>
              <a:gd name="connsiteY53" fmla="*/ 6123028 h 6858000"/>
              <a:gd name="connsiteX54" fmla="*/ 10575387 w 12192000"/>
              <a:gd name="connsiteY54" fmla="*/ 6092925 h 6858000"/>
              <a:gd name="connsiteX55" fmla="*/ 10517553 w 12192000"/>
              <a:gd name="connsiteY55" fmla="*/ 6088214 h 6858000"/>
              <a:gd name="connsiteX56" fmla="*/ 10518801 w 12192000"/>
              <a:gd name="connsiteY56" fmla="*/ 6039643 h 6858000"/>
              <a:gd name="connsiteX57" fmla="*/ 10517392 w 12192000"/>
              <a:gd name="connsiteY57" fmla="*/ 5962685 h 6858000"/>
              <a:gd name="connsiteX58" fmla="*/ 10559475 w 12192000"/>
              <a:gd name="connsiteY58" fmla="*/ 5729915 h 6858000"/>
              <a:gd name="connsiteX59" fmla="*/ 10736448 w 12192000"/>
              <a:gd name="connsiteY59" fmla="*/ 5654892 h 6858000"/>
              <a:gd name="connsiteX60" fmla="*/ 10928222 w 12192000"/>
              <a:gd name="connsiteY60" fmla="*/ 5672159 h 6858000"/>
              <a:gd name="connsiteX61" fmla="*/ 11131394 w 12192000"/>
              <a:gd name="connsiteY61" fmla="*/ 5673571 h 6858000"/>
              <a:gd name="connsiteX62" fmla="*/ 11244301 w 12192000"/>
              <a:gd name="connsiteY62" fmla="*/ 5439424 h 6858000"/>
              <a:gd name="connsiteX63" fmla="*/ 11451280 w 12192000"/>
              <a:gd name="connsiteY63" fmla="*/ 4855548 h 6858000"/>
              <a:gd name="connsiteX64" fmla="*/ 11629342 w 12192000"/>
              <a:gd name="connsiteY64" fmla="*/ 4625463 h 6858000"/>
              <a:gd name="connsiteX65" fmla="*/ 11904881 w 12192000"/>
              <a:gd name="connsiteY65" fmla="*/ 4542491 h 6858000"/>
              <a:gd name="connsiteX66" fmla="*/ 12141779 w 12192000"/>
              <a:gd name="connsiteY66" fmla="*/ 4502040 h 6858000"/>
              <a:gd name="connsiteX67" fmla="*/ 0 w 12192000"/>
              <a:gd name="connsiteY67" fmla="*/ 0 h 6858000"/>
              <a:gd name="connsiteX68" fmla="*/ 12192000 w 12192000"/>
              <a:gd name="connsiteY68" fmla="*/ 0 h 6858000"/>
              <a:gd name="connsiteX69" fmla="*/ 12192000 w 12192000"/>
              <a:gd name="connsiteY69" fmla="*/ 4458502 h 6858000"/>
              <a:gd name="connsiteX70" fmla="*/ 12059144 w 12192000"/>
              <a:gd name="connsiteY70" fmla="*/ 4482519 h 6858000"/>
              <a:gd name="connsiteX71" fmla="*/ 11666262 w 12192000"/>
              <a:gd name="connsiteY71" fmla="*/ 4577578 h 6858000"/>
              <a:gd name="connsiteX72" fmla="*/ 11437633 w 12192000"/>
              <a:gd name="connsiteY72" fmla="*/ 4800711 h 6858000"/>
              <a:gd name="connsiteX73" fmla="*/ 11251706 w 12192000"/>
              <a:gd name="connsiteY73" fmla="*/ 5342800 h 6858000"/>
              <a:gd name="connsiteX74" fmla="*/ 11105594 w 12192000"/>
              <a:gd name="connsiteY74" fmla="*/ 5662433 h 6858000"/>
              <a:gd name="connsiteX75" fmla="*/ 10753605 w 12192000"/>
              <a:gd name="connsiteY75" fmla="*/ 5630484 h 6858000"/>
              <a:gd name="connsiteX76" fmla="*/ 10566315 w 12192000"/>
              <a:gd name="connsiteY76" fmla="*/ 5676581 h 6858000"/>
              <a:gd name="connsiteX77" fmla="*/ 10489098 w 12192000"/>
              <a:gd name="connsiteY77" fmla="*/ 5886980 h 6858000"/>
              <a:gd name="connsiteX78" fmla="*/ 10487803 w 12192000"/>
              <a:gd name="connsiteY78" fmla="*/ 5995526 h 6858000"/>
              <a:gd name="connsiteX79" fmla="*/ 10489223 w 12192000"/>
              <a:gd name="connsiteY79" fmla="*/ 6085907 h 6858000"/>
              <a:gd name="connsiteX80" fmla="*/ 10482297 w 12192000"/>
              <a:gd name="connsiteY80" fmla="*/ 6085342 h 6858000"/>
              <a:gd name="connsiteX81" fmla="*/ 10406339 w 12192000"/>
              <a:gd name="connsiteY81" fmla="*/ 6080803 h 6858000"/>
              <a:gd name="connsiteX82" fmla="*/ 10132234 w 12192000"/>
              <a:gd name="connsiteY82" fmla="*/ 6082285 h 6858000"/>
              <a:gd name="connsiteX83" fmla="*/ 10067290 w 12192000"/>
              <a:gd name="connsiteY83" fmla="*/ 6122291 h 6858000"/>
              <a:gd name="connsiteX84" fmla="*/ 10045804 w 12192000"/>
              <a:gd name="connsiteY84" fmla="*/ 6163873 h 6858000"/>
              <a:gd name="connsiteX85" fmla="*/ 10010670 w 12192000"/>
              <a:gd name="connsiteY85" fmla="*/ 6149508 h 6858000"/>
              <a:gd name="connsiteX86" fmla="*/ 9947544 w 12192000"/>
              <a:gd name="connsiteY86" fmla="*/ 6129573 h 6858000"/>
              <a:gd name="connsiteX87" fmla="*/ 9469663 w 12192000"/>
              <a:gd name="connsiteY87" fmla="*/ 6052770 h 6858000"/>
              <a:gd name="connsiteX88" fmla="*/ 9090716 w 12192000"/>
              <a:gd name="connsiteY88" fmla="*/ 6154050 h 6858000"/>
              <a:gd name="connsiteX89" fmla="*/ 8677849 w 12192000"/>
              <a:gd name="connsiteY89" fmla="*/ 6458482 h 6858000"/>
              <a:gd name="connsiteX90" fmla="*/ 8227229 w 12192000"/>
              <a:gd name="connsiteY90" fmla="*/ 6827762 h 6858000"/>
              <a:gd name="connsiteX91" fmla="*/ 8185510 w 12192000"/>
              <a:gd name="connsiteY91" fmla="*/ 6858000 h 6858000"/>
              <a:gd name="connsiteX92" fmla="*/ 0 w 12192000"/>
              <a:gd name="connsiteY9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2000" h="6858000">
                <a:moveTo>
                  <a:pt x="10264876" y="6095610"/>
                </a:moveTo>
                <a:cubicBezTo>
                  <a:pt x="10312369" y="6096718"/>
                  <a:pt x="10365861" y="6101599"/>
                  <a:pt x="10421592" y="6107649"/>
                </a:cubicBezTo>
                <a:lnTo>
                  <a:pt x="10489685" y="6115276"/>
                </a:lnTo>
                <a:lnTo>
                  <a:pt x="10489744" y="6119017"/>
                </a:lnTo>
                <a:cubicBezTo>
                  <a:pt x="10488130" y="6199632"/>
                  <a:pt x="10476716" y="6270130"/>
                  <a:pt x="10431587" y="6290345"/>
                </a:cubicBezTo>
                <a:cubicBezTo>
                  <a:pt x="10363893" y="6320669"/>
                  <a:pt x="10215646" y="6237346"/>
                  <a:pt x="10078118" y="6177084"/>
                </a:cubicBezTo>
                <a:lnTo>
                  <a:pt x="10069268" y="6173466"/>
                </a:lnTo>
                <a:lnTo>
                  <a:pt x="10077471" y="6153014"/>
                </a:lnTo>
                <a:cubicBezTo>
                  <a:pt x="10091783" y="6132067"/>
                  <a:pt x="10112426" y="6115245"/>
                  <a:pt x="10144158" y="6106206"/>
                </a:cubicBezTo>
                <a:cubicBezTo>
                  <a:pt x="10175890" y="6097167"/>
                  <a:pt x="10217383" y="6094502"/>
                  <a:pt x="10264876" y="6095610"/>
                </a:cubicBezTo>
                <a:close/>
                <a:moveTo>
                  <a:pt x="9490505" y="6078872"/>
                </a:moveTo>
                <a:cubicBezTo>
                  <a:pt x="9548821" y="6080289"/>
                  <a:pt x="9607709" y="6086407"/>
                  <a:pt x="9664802" y="6093530"/>
                </a:cubicBezTo>
                <a:cubicBezTo>
                  <a:pt x="9778988" y="6107776"/>
                  <a:pt x="9897321" y="6142280"/>
                  <a:pt x="10004755" y="6177900"/>
                </a:cubicBezTo>
                <a:lnTo>
                  <a:pt x="10032905" y="6189218"/>
                </a:lnTo>
                <a:lnTo>
                  <a:pt x="10022329" y="6225803"/>
                </a:lnTo>
                <a:cubicBezTo>
                  <a:pt x="10015342" y="6261254"/>
                  <a:pt x="10016363" y="6290806"/>
                  <a:pt x="9993811" y="6315445"/>
                </a:cubicBezTo>
                <a:cubicBezTo>
                  <a:pt x="9963741" y="6348298"/>
                  <a:pt x="9907340" y="6373797"/>
                  <a:pt x="9852734" y="6385469"/>
                </a:cubicBezTo>
                <a:cubicBezTo>
                  <a:pt x="9798127" y="6397142"/>
                  <a:pt x="9717926" y="6382091"/>
                  <a:pt x="9666173" y="6385480"/>
                </a:cubicBezTo>
                <a:cubicBezTo>
                  <a:pt x="9628272" y="6486244"/>
                  <a:pt x="9607737" y="6593877"/>
                  <a:pt x="9574603" y="6654901"/>
                </a:cubicBezTo>
                <a:cubicBezTo>
                  <a:pt x="9541469" y="6715926"/>
                  <a:pt x="9536312" y="6728212"/>
                  <a:pt x="9467372" y="6751628"/>
                </a:cubicBezTo>
                <a:cubicBezTo>
                  <a:pt x="9398431" y="6775044"/>
                  <a:pt x="9286777" y="6736459"/>
                  <a:pt x="9160958" y="6795398"/>
                </a:cubicBezTo>
                <a:cubicBezTo>
                  <a:pt x="9129503" y="6810133"/>
                  <a:pt x="9095803" y="6829745"/>
                  <a:pt x="9060431" y="6852654"/>
                </a:cubicBezTo>
                <a:lnTo>
                  <a:pt x="9052760" y="6858000"/>
                </a:lnTo>
                <a:lnTo>
                  <a:pt x="8223303" y="6858000"/>
                </a:lnTo>
                <a:lnTo>
                  <a:pt x="8277776" y="6816306"/>
                </a:lnTo>
                <a:cubicBezTo>
                  <a:pt x="8351487" y="6757101"/>
                  <a:pt x="8429278" y="6690830"/>
                  <a:pt x="8507125" y="6630316"/>
                </a:cubicBezTo>
                <a:cubicBezTo>
                  <a:pt x="8662819" y="6509288"/>
                  <a:pt x="8871650" y="6323380"/>
                  <a:pt x="9007068" y="6233731"/>
                </a:cubicBezTo>
                <a:cubicBezTo>
                  <a:pt x="9142487" y="6144082"/>
                  <a:pt x="9210009" y="6115790"/>
                  <a:pt x="9319631" y="6092423"/>
                </a:cubicBezTo>
                <a:cubicBezTo>
                  <a:pt x="9374442" y="6080740"/>
                  <a:pt x="9432188" y="6077455"/>
                  <a:pt x="9490505" y="6078872"/>
                </a:cubicBezTo>
                <a:close/>
                <a:moveTo>
                  <a:pt x="12192000" y="5413737"/>
                </a:moveTo>
                <a:lnTo>
                  <a:pt x="12192000" y="6858000"/>
                </a:lnTo>
                <a:lnTo>
                  <a:pt x="9098936" y="6858000"/>
                </a:lnTo>
                <a:lnTo>
                  <a:pt x="9142307" y="6833229"/>
                </a:lnTo>
                <a:cubicBezTo>
                  <a:pt x="9309768" y="6747748"/>
                  <a:pt x="9448559" y="6826529"/>
                  <a:pt x="9538997" y="6756416"/>
                </a:cubicBezTo>
                <a:cubicBezTo>
                  <a:pt x="9629435" y="6686303"/>
                  <a:pt x="9646409" y="6488754"/>
                  <a:pt x="9684936" y="6412551"/>
                </a:cubicBezTo>
                <a:cubicBezTo>
                  <a:pt x="9839816" y="6431752"/>
                  <a:pt x="9914643" y="6405163"/>
                  <a:pt x="9991180" y="6354105"/>
                </a:cubicBezTo>
                <a:cubicBezTo>
                  <a:pt x="10029449" y="6328577"/>
                  <a:pt x="10035961" y="6275641"/>
                  <a:pt x="10048773" y="6224568"/>
                </a:cubicBezTo>
                <a:lnTo>
                  <a:pt x="10058778" y="6199621"/>
                </a:lnTo>
                <a:lnTo>
                  <a:pt x="10086370" y="6210715"/>
                </a:lnTo>
                <a:cubicBezTo>
                  <a:pt x="10168311" y="6248065"/>
                  <a:pt x="10249086" y="6294327"/>
                  <a:pt x="10309400" y="6307246"/>
                </a:cubicBezTo>
                <a:cubicBezTo>
                  <a:pt x="10389819" y="6324473"/>
                  <a:pt x="10452602" y="6338688"/>
                  <a:pt x="10487267" y="6281261"/>
                </a:cubicBezTo>
                <a:cubicBezTo>
                  <a:pt x="10504600" y="6252547"/>
                  <a:pt x="10512867" y="6193796"/>
                  <a:pt x="10516433" y="6131776"/>
                </a:cubicBezTo>
                <a:lnTo>
                  <a:pt x="10516779" y="6118310"/>
                </a:lnTo>
                <a:lnTo>
                  <a:pt x="10591738" y="6126706"/>
                </a:lnTo>
                <a:cubicBezTo>
                  <a:pt x="10648184" y="6132494"/>
                  <a:pt x="10703107" y="6136848"/>
                  <a:pt x="10752746" y="6137167"/>
                </a:cubicBezTo>
                <a:cubicBezTo>
                  <a:pt x="10951300" y="6138444"/>
                  <a:pt x="11146736" y="6197097"/>
                  <a:pt x="11335478" y="6113868"/>
                </a:cubicBezTo>
                <a:cubicBezTo>
                  <a:pt x="11524220" y="6030640"/>
                  <a:pt x="11649721" y="5817019"/>
                  <a:pt x="11885196" y="5637799"/>
                </a:cubicBezTo>
                <a:cubicBezTo>
                  <a:pt x="11944065" y="5592994"/>
                  <a:pt x="12012075" y="5542621"/>
                  <a:pt x="12084820" y="5489895"/>
                </a:cubicBezTo>
                <a:close/>
                <a:moveTo>
                  <a:pt x="12192000" y="4494339"/>
                </a:moveTo>
                <a:lnTo>
                  <a:pt x="12192000" y="5383991"/>
                </a:lnTo>
                <a:lnTo>
                  <a:pt x="12186081" y="5388174"/>
                </a:lnTo>
                <a:cubicBezTo>
                  <a:pt x="12062519" y="5476261"/>
                  <a:pt x="11948483" y="5559780"/>
                  <a:pt x="11866259" y="5621662"/>
                </a:cubicBezTo>
                <a:cubicBezTo>
                  <a:pt x="11696321" y="5747320"/>
                  <a:pt x="11583926" y="5899481"/>
                  <a:pt x="11501219" y="5967313"/>
                </a:cubicBezTo>
                <a:cubicBezTo>
                  <a:pt x="11418511" y="6035144"/>
                  <a:pt x="11363156" y="6104113"/>
                  <a:pt x="11180677" y="6123028"/>
                </a:cubicBezTo>
                <a:cubicBezTo>
                  <a:pt x="11043818" y="6137214"/>
                  <a:pt x="10774974" y="6110189"/>
                  <a:pt x="10575387" y="6092925"/>
                </a:cubicBezTo>
                <a:lnTo>
                  <a:pt x="10517553" y="6088214"/>
                </a:lnTo>
                <a:lnTo>
                  <a:pt x="10518801" y="6039643"/>
                </a:lnTo>
                <a:cubicBezTo>
                  <a:pt x="10518779" y="6010346"/>
                  <a:pt x="10518128" y="5983578"/>
                  <a:pt x="10517392" y="5962685"/>
                </a:cubicBezTo>
                <a:cubicBezTo>
                  <a:pt x="10514449" y="5879116"/>
                  <a:pt x="10522966" y="5781213"/>
                  <a:pt x="10559475" y="5729915"/>
                </a:cubicBezTo>
                <a:cubicBezTo>
                  <a:pt x="10595985" y="5678616"/>
                  <a:pt x="10647262" y="5655439"/>
                  <a:pt x="10736448" y="5654892"/>
                </a:cubicBezTo>
                <a:cubicBezTo>
                  <a:pt x="10825633" y="5654346"/>
                  <a:pt x="10862398" y="5669047"/>
                  <a:pt x="10928222" y="5672159"/>
                </a:cubicBezTo>
                <a:cubicBezTo>
                  <a:pt x="10994047" y="5675272"/>
                  <a:pt x="11078714" y="5712360"/>
                  <a:pt x="11131394" y="5673571"/>
                </a:cubicBezTo>
                <a:cubicBezTo>
                  <a:pt x="11184075" y="5634781"/>
                  <a:pt x="11190987" y="5575761"/>
                  <a:pt x="11244301" y="5439424"/>
                </a:cubicBezTo>
                <a:cubicBezTo>
                  <a:pt x="11297615" y="5303087"/>
                  <a:pt x="11387107" y="4991207"/>
                  <a:pt x="11451280" y="4855548"/>
                </a:cubicBezTo>
                <a:cubicBezTo>
                  <a:pt x="11515454" y="4719888"/>
                  <a:pt x="11553741" y="4677639"/>
                  <a:pt x="11629342" y="4625463"/>
                </a:cubicBezTo>
                <a:cubicBezTo>
                  <a:pt x="11704942" y="4573287"/>
                  <a:pt x="11778361" y="4569670"/>
                  <a:pt x="11904881" y="4542491"/>
                </a:cubicBezTo>
                <a:cubicBezTo>
                  <a:pt x="11968141" y="4528902"/>
                  <a:pt x="12054145" y="4515404"/>
                  <a:pt x="12141779" y="4502040"/>
                </a:cubicBezTo>
                <a:close/>
                <a:moveTo>
                  <a:pt x="0" y="0"/>
                </a:moveTo>
                <a:lnTo>
                  <a:pt x="12192000" y="0"/>
                </a:lnTo>
                <a:lnTo>
                  <a:pt x="12192000" y="4458502"/>
                </a:lnTo>
                <a:lnTo>
                  <a:pt x="12059144" y="4482519"/>
                </a:lnTo>
                <a:cubicBezTo>
                  <a:pt x="11915410" y="4507579"/>
                  <a:pt x="11761156" y="4534694"/>
                  <a:pt x="11666262" y="4577578"/>
                </a:cubicBezTo>
                <a:cubicBezTo>
                  <a:pt x="11539738" y="4634757"/>
                  <a:pt x="11506725" y="4673174"/>
                  <a:pt x="11437633" y="4800711"/>
                </a:cubicBezTo>
                <a:cubicBezTo>
                  <a:pt x="11368541" y="4928248"/>
                  <a:pt x="11307047" y="5199179"/>
                  <a:pt x="11251706" y="5342800"/>
                </a:cubicBezTo>
                <a:cubicBezTo>
                  <a:pt x="11196366" y="5486420"/>
                  <a:pt x="11156576" y="5641526"/>
                  <a:pt x="11105594" y="5662433"/>
                </a:cubicBezTo>
                <a:cubicBezTo>
                  <a:pt x="10999096" y="5675298"/>
                  <a:pt x="10843485" y="5628125"/>
                  <a:pt x="10753605" y="5630484"/>
                </a:cubicBezTo>
                <a:cubicBezTo>
                  <a:pt x="10663725" y="5632842"/>
                  <a:pt x="10610399" y="5633833"/>
                  <a:pt x="10566315" y="5676581"/>
                </a:cubicBezTo>
                <a:cubicBezTo>
                  <a:pt x="10522230" y="5719330"/>
                  <a:pt x="10500953" y="5765604"/>
                  <a:pt x="10489098" y="5886980"/>
                </a:cubicBezTo>
                <a:cubicBezTo>
                  <a:pt x="10486134" y="5917324"/>
                  <a:pt x="10486699" y="5955179"/>
                  <a:pt x="10487803" y="5995526"/>
                </a:cubicBezTo>
                <a:lnTo>
                  <a:pt x="10489223" y="6085907"/>
                </a:lnTo>
                <a:lnTo>
                  <a:pt x="10482297" y="6085342"/>
                </a:lnTo>
                <a:cubicBezTo>
                  <a:pt x="10453811" y="6083243"/>
                  <a:pt x="10428182" y="6081652"/>
                  <a:pt x="10406339" y="6080803"/>
                </a:cubicBezTo>
                <a:cubicBezTo>
                  <a:pt x="10231598" y="6074013"/>
                  <a:pt x="10194432" y="6064361"/>
                  <a:pt x="10132234" y="6082285"/>
                </a:cubicBezTo>
                <a:cubicBezTo>
                  <a:pt x="10101136" y="6091247"/>
                  <a:pt x="10081645" y="6104598"/>
                  <a:pt x="10067290" y="6122291"/>
                </a:cubicBezTo>
                <a:lnTo>
                  <a:pt x="10045804" y="6163873"/>
                </a:lnTo>
                <a:lnTo>
                  <a:pt x="10010670" y="6149508"/>
                </a:lnTo>
                <a:cubicBezTo>
                  <a:pt x="9988767" y="6141379"/>
                  <a:pt x="9967584" y="6134523"/>
                  <a:pt x="9947544" y="6129573"/>
                </a:cubicBezTo>
                <a:cubicBezTo>
                  <a:pt x="9787224" y="6089977"/>
                  <a:pt x="9612467" y="6048691"/>
                  <a:pt x="9469663" y="6052770"/>
                </a:cubicBezTo>
                <a:cubicBezTo>
                  <a:pt x="9326859" y="6056849"/>
                  <a:pt x="9222685" y="6086431"/>
                  <a:pt x="9090716" y="6154050"/>
                </a:cubicBezTo>
                <a:cubicBezTo>
                  <a:pt x="8958746" y="6221669"/>
                  <a:pt x="8844661" y="6330611"/>
                  <a:pt x="8677849" y="6458482"/>
                </a:cubicBezTo>
                <a:cubicBezTo>
                  <a:pt x="8552741" y="6554385"/>
                  <a:pt x="8376499" y="6714512"/>
                  <a:pt x="8227229" y="6827762"/>
                </a:cubicBezTo>
                <a:lnTo>
                  <a:pt x="8185510" y="6858000"/>
                </a:lnTo>
                <a:lnTo>
                  <a:pt x="0" y="6858000"/>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lvl2pPr>
          </a:lstStyle>
          <a:p>
            <a:pPr lvl="0"/>
            <a:r>
              <a:rPr lang="nb-NO" dirty="0"/>
              <a:t>Klikk på ikonet for å legge til bilde</a:t>
            </a:r>
          </a:p>
        </p:txBody>
      </p:sp>
      <p:sp>
        <p:nvSpPr>
          <p:cNvPr id="3" name="Plassholder for tekst 2">
            <a:extLst>
              <a:ext uri="{FF2B5EF4-FFF2-40B4-BE49-F238E27FC236}">
                <a16:creationId xmlns:a16="http://schemas.microsoft.com/office/drawing/2014/main" id="{5708CB54-7F4F-0042-B499-641DFC6561D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30536714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499C8465-6D9C-A642-9D04-C5F3405D2ABF}"/>
              </a:ext>
            </a:extLst>
          </p:cNvPr>
          <p:cNvSpPr>
            <a:spLocks noGrp="1"/>
          </p:cNvSpPr>
          <p:nvPr>
            <p:ph type="pic" sz="quarter" idx="12" hasCustomPrompt="1"/>
          </p:nvPr>
        </p:nvSpPr>
        <p:spPr>
          <a:xfrm>
            <a:off x="0" y="0"/>
            <a:ext cx="12192000" cy="6858000"/>
          </a:xfrm>
          <a:custGeom>
            <a:avLst/>
            <a:gdLst>
              <a:gd name="connsiteX0" fmla="*/ 8669653 w 12192000"/>
              <a:gd name="connsiteY0" fmla="*/ 6381997 h 6858000"/>
              <a:gd name="connsiteX1" fmla="*/ 8669653 w 12192000"/>
              <a:gd name="connsiteY1" fmla="*/ 6858000 h 6858000"/>
              <a:gd name="connsiteX2" fmla="*/ 7932127 w 12192000"/>
              <a:gd name="connsiteY2" fmla="*/ 6858000 h 6858000"/>
              <a:gd name="connsiteX3" fmla="*/ 8008048 w 12192000"/>
              <a:gd name="connsiteY3" fmla="*/ 6756272 h 6858000"/>
              <a:gd name="connsiteX4" fmla="*/ 8150977 w 12192000"/>
              <a:gd name="connsiteY4" fmla="*/ 6619465 h 6858000"/>
              <a:gd name="connsiteX5" fmla="*/ 8668286 w 12192000"/>
              <a:gd name="connsiteY5" fmla="*/ 6382360 h 6858000"/>
              <a:gd name="connsiteX6" fmla="*/ 0 w 12192000"/>
              <a:gd name="connsiteY6" fmla="*/ 0 h 6858000"/>
              <a:gd name="connsiteX7" fmla="*/ 8669653 w 12192000"/>
              <a:gd name="connsiteY7" fmla="*/ 0 h 6858000"/>
              <a:gd name="connsiteX8" fmla="*/ 8669653 w 12192000"/>
              <a:gd name="connsiteY8" fmla="*/ 6116625 h 6858000"/>
              <a:gd name="connsiteX9" fmla="*/ 8695012 w 12192000"/>
              <a:gd name="connsiteY9" fmla="*/ 6113682 h 6858000"/>
              <a:gd name="connsiteX10" fmla="*/ 8912403 w 12192000"/>
              <a:gd name="connsiteY10" fmla="*/ 6069336 h 6858000"/>
              <a:gd name="connsiteX11" fmla="*/ 9993449 w 12192000"/>
              <a:gd name="connsiteY11" fmla="*/ 5681553 h 6858000"/>
              <a:gd name="connsiteX12" fmla="*/ 10407107 w 12192000"/>
              <a:gd name="connsiteY12" fmla="*/ 5816478 h 6858000"/>
              <a:gd name="connsiteX13" fmla="*/ 10421086 w 12192000"/>
              <a:gd name="connsiteY13" fmla="*/ 5818837 h 6858000"/>
              <a:gd name="connsiteX14" fmla="*/ 10454567 w 12192000"/>
              <a:gd name="connsiteY14" fmla="*/ 5798260 h 6858000"/>
              <a:gd name="connsiteX15" fmla="*/ 11258497 w 12192000"/>
              <a:gd name="connsiteY15" fmla="*/ 4991826 h 6858000"/>
              <a:gd name="connsiteX16" fmla="*/ 11963339 w 12192000"/>
              <a:gd name="connsiteY16" fmla="*/ 4714344 h 6858000"/>
              <a:gd name="connsiteX17" fmla="*/ 12129288 w 12192000"/>
              <a:gd name="connsiteY17" fmla="*/ 4636931 h 6858000"/>
              <a:gd name="connsiteX18" fmla="*/ 12192000 w 12192000"/>
              <a:gd name="connsiteY18" fmla="*/ 4605419 h 6858000"/>
              <a:gd name="connsiteX19" fmla="*/ 12192000 w 12192000"/>
              <a:gd name="connsiteY19" fmla="*/ 4632488 h 6858000"/>
              <a:gd name="connsiteX20" fmla="*/ 12111422 w 12192000"/>
              <a:gd name="connsiteY20" fmla="*/ 4673100 h 6858000"/>
              <a:gd name="connsiteX21" fmla="*/ 11941812 w 12192000"/>
              <a:gd name="connsiteY21" fmla="*/ 4752334 h 6858000"/>
              <a:gd name="connsiteX22" fmla="*/ 11291963 w 12192000"/>
              <a:gd name="connsiteY22" fmla="*/ 5000135 h 6858000"/>
              <a:gd name="connsiteX23" fmla="*/ 10742546 w 12192000"/>
              <a:gd name="connsiteY23" fmla="*/ 5578534 h 6858000"/>
              <a:gd name="connsiteX24" fmla="*/ 10485670 w 12192000"/>
              <a:gd name="connsiteY24" fmla="*/ 5807111 h 6858000"/>
              <a:gd name="connsiteX25" fmla="*/ 10456787 w 12192000"/>
              <a:gd name="connsiteY25" fmla="*/ 5824858 h 6858000"/>
              <a:gd name="connsiteX26" fmla="*/ 10474197 w 12192000"/>
              <a:gd name="connsiteY26" fmla="*/ 5827795 h 6858000"/>
              <a:gd name="connsiteX27" fmla="*/ 11186901 w 12192000"/>
              <a:gd name="connsiteY27" fmla="*/ 5752231 h 6858000"/>
              <a:gd name="connsiteX28" fmla="*/ 12133267 w 12192000"/>
              <a:gd name="connsiteY28" fmla="*/ 5343660 h 6858000"/>
              <a:gd name="connsiteX29" fmla="*/ 12192000 w 12192000"/>
              <a:gd name="connsiteY29" fmla="*/ 5317185 h 6858000"/>
              <a:gd name="connsiteX30" fmla="*/ 12192000 w 12192000"/>
              <a:gd name="connsiteY30" fmla="*/ 5344511 h 6858000"/>
              <a:gd name="connsiteX31" fmla="*/ 12114080 w 12192000"/>
              <a:gd name="connsiteY31" fmla="*/ 5379303 h 6858000"/>
              <a:gd name="connsiteX32" fmla="*/ 11174026 w 12192000"/>
              <a:gd name="connsiteY32" fmla="*/ 5782389 h 6858000"/>
              <a:gd name="connsiteX33" fmla="*/ 10480077 w 12192000"/>
              <a:gd name="connsiteY33" fmla="*/ 5858491 h 6858000"/>
              <a:gd name="connsiteX34" fmla="*/ 10418323 w 12192000"/>
              <a:gd name="connsiteY34" fmla="*/ 5848492 h 6858000"/>
              <a:gd name="connsiteX35" fmla="*/ 10334234 w 12192000"/>
              <a:gd name="connsiteY35" fmla="*/ 5900162 h 6858000"/>
              <a:gd name="connsiteX36" fmla="*/ 10135145 w 12192000"/>
              <a:gd name="connsiteY36" fmla="*/ 5991017 h 6858000"/>
              <a:gd name="connsiteX37" fmla="*/ 8894582 w 12192000"/>
              <a:gd name="connsiteY37" fmla="*/ 6320516 h 6858000"/>
              <a:gd name="connsiteX38" fmla="*/ 8775417 w 12192000"/>
              <a:gd name="connsiteY38" fmla="*/ 6350914 h 6858000"/>
              <a:gd name="connsiteX39" fmla="*/ 8669655 w 12192000"/>
              <a:gd name="connsiteY39" fmla="*/ 6380186 h 6858000"/>
              <a:gd name="connsiteX40" fmla="*/ 8669654 w 12192000"/>
              <a:gd name="connsiteY40" fmla="*/ 6357378 h 6858000"/>
              <a:gd name="connsiteX41" fmla="*/ 8520646 w 12192000"/>
              <a:gd name="connsiteY41" fmla="*/ 6404629 h 6858000"/>
              <a:gd name="connsiteX42" fmla="*/ 8240334 w 12192000"/>
              <a:gd name="connsiteY42" fmla="*/ 6524122 h 6858000"/>
              <a:gd name="connsiteX43" fmla="*/ 7959751 w 12192000"/>
              <a:gd name="connsiteY43" fmla="*/ 6773613 h 6858000"/>
              <a:gd name="connsiteX44" fmla="*/ 7897436 w 12192000"/>
              <a:gd name="connsiteY44" fmla="*/ 6858000 h 6858000"/>
              <a:gd name="connsiteX45" fmla="*/ 5950970 w 12192000"/>
              <a:gd name="connsiteY45" fmla="*/ 6858000 h 6858000"/>
              <a:gd name="connsiteX46" fmla="*/ 5996277 w 12192000"/>
              <a:gd name="connsiteY46" fmla="*/ 6836053 h 6858000"/>
              <a:gd name="connsiteX47" fmla="*/ 6539504 w 12192000"/>
              <a:gd name="connsiteY47" fmla="*/ 6463666 h 6858000"/>
              <a:gd name="connsiteX48" fmla="*/ 7157201 w 12192000"/>
              <a:gd name="connsiteY48" fmla="*/ 6421248 h 6858000"/>
              <a:gd name="connsiteX49" fmla="*/ 7814065 w 12192000"/>
              <a:gd name="connsiteY49" fmla="*/ 6185535 h 6858000"/>
              <a:gd name="connsiteX50" fmla="*/ 8211518 w 12192000"/>
              <a:gd name="connsiteY50" fmla="*/ 6170900 h 6858000"/>
              <a:gd name="connsiteX51" fmla="*/ 8571584 w 12192000"/>
              <a:gd name="connsiteY51" fmla="*/ 6154586 h 6858000"/>
              <a:gd name="connsiteX52" fmla="*/ 8669653 w 12192000"/>
              <a:gd name="connsiteY52" fmla="*/ 6139636 h 6858000"/>
              <a:gd name="connsiteX53" fmla="*/ 8669653 w 12192000"/>
              <a:gd name="connsiteY53" fmla="*/ 6355527 h 6858000"/>
              <a:gd name="connsiteX54" fmla="*/ 8683594 w 12192000"/>
              <a:gd name="connsiteY54" fmla="*/ 6351106 h 6858000"/>
              <a:gd name="connsiteX55" fmla="*/ 9516288 w 12192000"/>
              <a:gd name="connsiteY55" fmla="*/ 6147565 h 6858000"/>
              <a:gd name="connsiteX56" fmla="*/ 10346139 w 12192000"/>
              <a:gd name="connsiteY56" fmla="*/ 5864896 h 6858000"/>
              <a:gd name="connsiteX57" fmla="*/ 10388881 w 12192000"/>
              <a:gd name="connsiteY57" fmla="*/ 5838629 h 6858000"/>
              <a:gd name="connsiteX58" fmla="*/ 10355793 w 12192000"/>
              <a:gd name="connsiteY58" fmla="*/ 5826231 h 6858000"/>
              <a:gd name="connsiteX59" fmla="*/ 10058269 w 12192000"/>
              <a:gd name="connsiteY59" fmla="*/ 5709658 h 6858000"/>
              <a:gd name="connsiteX60" fmla="*/ 9994097 w 12192000"/>
              <a:gd name="connsiteY60" fmla="*/ 5714601 h 6858000"/>
              <a:gd name="connsiteX61" fmla="*/ 9003161 w 12192000"/>
              <a:gd name="connsiteY61" fmla="*/ 6072275 h 6858000"/>
              <a:gd name="connsiteX62" fmla="*/ 8781952 w 12192000"/>
              <a:gd name="connsiteY62" fmla="*/ 6120899 h 6858000"/>
              <a:gd name="connsiteX63" fmla="*/ 8669654 w 12192000"/>
              <a:gd name="connsiteY63" fmla="*/ 6138017 h 6858000"/>
              <a:gd name="connsiteX64" fmla="*/ 8669654 w 12192000"/>
              <a:gd name="connsiteY64" fmla="*/ 6118195 h 6858000"/>
              <a:gd name="connsiteX65" fmla="*/ 8501409 w 12192000"/>
              <a:gd name="connsiteY65" fmla="*/ 6137717 h 6858000"/>
              <a:gd name="connsiteX66" fmla="*/ 8141422 w 12192000"/>
              <a:gd name="connsiteY66" fmla="*/ 6138198 h 6858000"/>
              <a:gd name="connsiteX67" fmla="*/ 7533542 w 12192000"/>
              <a:gd name="connsiteY67" fmla="*/ 6259268 h 6858000"/>
              <a:gd name="connsiteX68" fmla="*/ 7095727 w 12192000"/>
              <a:gd name="connsiteY68" fmla="*/ 6401783 h 6858000"/>
              <a:gd name="connsiteX69" fmla="*/ 6527673 w 12192000"/>
              <a:gd name="connsiteY69" fmla="*/ 6440278 h 6858000"/>
              <a:gd name="connsiteX70" fmla="*/ 5960921 w 12192000"/>
              <a:gd name="connsiteY70" fmla="*/ 6824716 h 6858000"/>
              <a:gd name="connsiteX71" fmla="*/ 5883951 w 12192000"/>
              <a:gd name="connsiteY71" fmla="*/ 6858000 h 6858000"/>
              <a:gd name="connsiteX72" fmla="*/ 0 w 12192000"/>
              <a:gd name="connsiteY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192000" h="6858000">
                <a:moveTo>
                  <a:pt x="8669653" y="6381997"/>
                </a:moveTo>
                <a:lnTo>
                  <a:pt x="8669653" y="6858000"/>
                </a:lnTo>
                <a:lnTo>
                  <a:pt x="7932127" y="6858000"/>
                </a:lnTo>
                <a:lnTo>
                  <a:pt x="8008048" y="6756272"/>
                </a:lnTo>
                <a:cubicBezTo>
                  <a:pt x="8051841" y="6703993"/>
                  <a:pt x="8098798" y="6656595"/>
                  <a:pt x="8150977" y="6619465"/>
                </a:cubicBezTo>
                <a:cubicBezTo>
                  <a:pt x="8307513" y="6508077"/>
                  <a:pt x="8460790" y="6442844"/>
                  <a:pt x="8668286" y="6382360"/>
                </a:cubicBezTo>
                <a:close/>
                <a:moveTo>
                  <a:pt x="0" y="0"/>
                </a:moveTo>
                <a:lnTo>
                  <a:pt x="8669653" y="0"/>
                </a:lnTo>
                <a:lnTo>
                  <a:pt x="8669653" y="6116625"/>
                </a:lnTo>
                <a:lnTo>
                  <a:pt x="8695012" y="6113682"/>
                </a:lnTo>
                <a:cubicBezTo>
                  <a:pt x="8763229" y="6102803"/>
                  <a:pt x="8835177" y="6088304"/>
                  <a:pt x="8912403" y="6069336"/>
                </a:cubicBezTo>
                <a:cubicBezTo>
                  <a:pt x="9221308" y="5993463"/>
                  <a:pt x="9733149" y="5721811"/>
                  <a:pt x="9993449" y="5681553"/>
                </a:cubicBezTo>
                <a:cubicBezTo>
                  <a:pt x="10221211" y="5646329"/>
                  <a:pt x="10266172" y="5775695"/>
                  <a:pt x="10407107" y="5816478"/>
                </a:cubicBezTo>
                <a:lnTo>
                  <a:pt x="10421086" y="5818837"/>
                </a:lnTo>
                <a:lnTo>
                  <a:pt x="10454567" y="5798260"/>
                </a:lnTo>
                <a:cubicBezTo>
                  <a:pt x="10744936" y="5605636"/>
                  <a:pt x="11007036" y="5172478"/>
                  <a:pt x="11258497" y="4991826"/>
                </a:cubicBezTo>
                <a:cubicBezTo>
                  <a:pt x="11509959" y="4811174"/>
                  <a:pt x="11747596" y="4808485"/>
                  <a:pt x="11963339" y="4714344"/>
                </a:cubicBezTo>
                <a:cubicBezTo>
                  <a:pt x="12017275" y="4690808"/>
                  <a:pt x="12073451" y="4664282"/>
                  <a:pt x="12129288" y="4636931"/>
                </a:cubicBezTo>
                <a:lnTo>
                  <a:pt x="12192000" y="4605419"/>
                </a:lnTo>
                <a:lnTo>
                  <a:pt x="12192000" y="4632488"/>
                </a:lnTo>
                <a:lnTo>
                  <a:pt x="12111422" y="4673100"/>
                </a:lnTo>
                <a:cubicBezTo>
                  <a:pt x="12052753" y="4701951"/>
                  <a:pt x="11995034" y="4729283"/>
                  <a:pt x="11941812" y="4752334"/>
                </a:cubicBezTo>
                <a:cubicBezTo>
                  <a:pt x="11728924" y="4844540"/>
                  <a:pt x="11491840" y="4862434"/>
                  <a:pt x="11291963" y="5000135"/>
                </a:cubicBezTo>
                <a:cubicBezTo>
                  <a:pt x="11092085" y="5137835"/>
                  <a:pt x="10925675" y="5395310"/>
                  <a:pt x="10742546" y="5578534"/>
                </a:cubicBezTo>
                <a:cubicBezTo>
                  <a:pt x="10650983" y="5670147"/>
                  <a:pt x="10576130" y="5742351"/>
                  <a:pt x="10485670" y="5807111"/>
                </a:cubicBezTo>
                <a:lnTo>
                  <a:pt x="10456787" y="5824858"/>
                </a:lnTo>
                <a:lnTo>
                  <a:pt x="10474197" y="5827795"/>
                </a:lnTo>
                <a:cubicBezTo>
                  <a:pt x="10673106" y="5839576"/>
                  <a:pt x="10893840" y="5840381"/>
                  <a:pt x="11186901" y="5752231"/>
                </a:cubicBezTo>
                <a:cubicBezTo>
                  <a:pt x="11443328" y="5675102"/>
                  <a:pt x="11874570" y="5462921"/>
                  <a:pt x="12133267" y="5343660"/>
                </a:cubicBezTo>
                <a:lnTo>
                  <a:pt x="12192000" y="5317185"/>
                </a:lnTo>
                <a:lnTo>
                  <a:pt x="12192000" y="5344511"/>
                </a:lnTo>
                <a:lnTo>
                  <a:pt x="12114080" y="5379303"/>
                </a:lnTo>
                <a:cubicBezTo>
                  <a:pt x="11854138" y="5497937"/>
                  <a:pt x="11426927" y="5705986"/>
                  <a:pt x="11174026" y="5782389"/>
                </a:cubicBezTo>
                <a:cubicBezTo>
                  <a:pt x="10884998" y="5869708"/>
                  <a:pt x="10676731" y="5869789"/>
                  <a:pt x="10480077" y="5858491"/>
                </a:cubicBezTo>
                <a:lnTo>
                  <a:pt x="10418323" y="5848492"/>
                </a:lnTo>
                <a:lnTo>
                  <a:pt x="10334234" y="5900162"/>
                </a:lnTo>
                <a:cubicBezTo>
                  <a:pt x="10277159" y="5930314"/>
                  <a:pt x="10212143" y="5960101"/>
                  <a:pt x="10135145" y="5991017"/>
                </a:cubicBezTo>
                <a:cubicBezTo>
                  <a:pt x="9827150" y="6114680"/>
                  <a:pt x="9227953" y="6237955"/>
                  <a:pt x="8894582" y="6320516"/>
                </a:cubicBezTo>
                <a:cubicBezTo>
                  <a:pt x="8852911" y="6330836"/>
                  <a:pt x="8813277" y="6340905"/>
                  <a:pt x="8775417" y="6350914"/>
                </a:cubicBezTo>
                <a:lnTo>
                  <a:pt x="8669655" y="6380186"/>
                </a:lnTo>
                <a:lnTo>
                  <a:pt x="8669654" y="6357378"/>
                </a:lnTo>
                <a:lnTo>
                  <a:pt x="8520646" y="6404629"/>
                </a:lnTo>
                <a:cubicBezTo>
                  <a:pt x="8415173" y="6440961"/>
                  <a:pt x="8319169" y="6480578"/>
                  <a:pt x="8240334" y="6524122"/>
                </a:cubicBezTo>
                <a:cubicBezTo>
                  <a:pt x="8122082" y="6589437"/>
                  <a:pt x="8034070" y="6679165"/>
                  <a:pt x="7959751" y="6773613"/>
                </a:cubicBezTo>
                <a:lnTo>
                  <a:pt x="7897436" y="6858000"/>
                </a:lnTo>
                <a:lnTo>
                  <a:pt x="5950970" y="6858000"/>
                </a:lnTo>
                <a:lnTo>
                  <a:pt x="5996277" y="6836053"/>
                </a:lnTo>
                <a:cubicBezTo>
                  <a:pt x="6210801" y="6714240"/>
                  <a:pt x="6364667" y="6527148"/>
                  <a:pt x="6539504" y="6463666"/>
                </a:cubicBezTo>
                <a:cubicBezTo>
                  <a:pt x="6772620" y="6379022"/>
                  <a:pt x="6944774" y="6467603"/>
                  <a:pt x="7157201" y="6421248"/>
                </a:cubicBezTo>
                <a:cubicBezTo>
                  <a:pt x="7369627" y="6374894"/>
                  <a:pt x="7638346" y="6227259"/>
                  <a:pt x="7814065" y="6185535"/>
                </a:cubicBezTo>
                <a:cubicBezTo>
                  <a:pt x="7989786" y="6143811"/>
                  <a:pt x="8011404" y="6160598"/>
                  <a:pt x="8211518" y="6170900"/>
                </a:cubicBezTo>
                <a:cubicBezTo>
                  <a:pt x="8311574" y="6176052"/>
                  <a:pt x="8435503" y="6170701"/>
                  <a:pt x="8571584" y="6154586"/>
                </a:cubicBezTo>
                <a:lnTo>
                  <a:pt x="8669653" y="6139636"/>
                </a:lnTo>
                <a:lnTo>
                  <a:pt x="8669653" y="6355527"/>
                </a:lnTo>
                <a:lnTo>
                  <a:pt x="8683594" y="6351106"/>
                </a:lnTo>
                <a:cubicBezTo>
                  <a:pt x="8966140" y="6268085"/>
                  <a:pt x="9283807" y="6203584"/>
                  <a:pt x="9516288" y="6147565"/>
                </a:cubicBezTo>
                <a:cubicBezTo>
                  <a:pt x="9841760" y="6069139"/>
                  <a:pt x="10093713" y="6007999"/>
                  <a:pt x="10346139" y="5864896"/>
                </a:cubicBezTo>
                <a:lnTo>
                  <a:pt x="10388881" y="5838629"/>
                </a:lnTo>
                <a:lnTo>
                  <a:pt x="10355793" y="5826231"/>
                </a:lnTo>
                <a:cubicBezTo>
                  <a:pt x="10262480" y="5782123"/>
                  <a:pt x="10196887" y="5709278"/>
                  <a:pt x="10058269" y="5709658"/>
                </a:cubicBezTo>
                <a:cubicBezTo>
                  <a:pt x="10038467" y="5709712"/>
                  <a:pt x="10017174" y="5711261"/>
                  <a:pt x="9994097" y="5714601"/>
                </a:cubicBezTo>
                <a:cubicBezTo>
                  <a:pt x="9747945" y="5750232"/>
                  <a:pt x="9300491" y="5996460"/>
                  <a:pt x="9003161" y="6072275"/>
                </a:cubicBezTo>
                <a:cubicBezTo>
                  <a:pt x="8928828" y="6091229"/>
                  <a:pt x="8854604" y="6107426"/>
                  <a:pt x="8781952" y="6120899"/>
                </a:cubicBezTo>
                <a:lnTo>
                  <a:pt x="8669654" y="6138017"/>
                </a:lnTo>
                <a:lnTo>
                  <a:pt x="8669654" y="6118195"/>
                </a:lnTo>
                <a:lnTo>
                  <a:pt x="8501409" y="6137717"/>
                </a:lnTo>
                <a:cubicBezTo>
                  <a:pt x="8376804" y="6146693"/>
                  <a:pt x="8260935" y="6144589"/>
                  <a:pt x="8141422" y="6138198"/>
                </a:cubicBezTo>
                <a:cubicBezTo>
                  <a:pt x="7902397" y="6125417"/>
                  <a:pt x="7790451" y="6148338"/>
                  <a:pt x="7533542" y="6259268"/>
                </a:cubicBezTo>
                <a:cubicBezTo>
                  <a:pt x="7276634" y="6370197"/>
                  <a:pt x="7263372" y="6371615"/>
                  <a:pt x="7095727" y="6401783"/>
                </a:cubicBezTo>
                <a:cubicBezTo>
                  <a:pt x="6928082" y="6431951"/>
                  <a:pt x="6731717" y="6363341"/>
                  <a:pt x="6527673" y="6440278"/>
                </a:cubicBezTo>
                <a:cubicBezTo>
                  <a:pt x="6349133" y="6507597"/>
                  <a:pt x="6166319" y="6717966"/>
                  <a:pt x="5960921" y="6824716"/>
                </a:cubicBezTo>
                <a:lnTo>
                  <a:pt x="5883951" y="6858000"/>
                </a:lnTo>
                <a:lnTo>
                  <a:pt x="0" y="6858000"/>
                </a:lnTo>
                <a:close/>
              </a:path>
            </a:pathLst>
          </a:custGeom>
          <a:solidFill>
            <a:schemeClr val="tx1"/>
          </a:solidFill>
        </p:spPr>
        <p:txBody>
          <a:bodyPr wrap="square" tIns="720000" bIns="46800" anchor="t" anchorCtr="0">
            <a:noAutofit/>
          </a:bodyPr>
          <a:lstStyle>
            <a:lvl1pPr marL="2160000" indent="0" algn="l">
              <a:buNone/>
              <a:defRPr>
                <a:solidFill>
                  <a:schemeClr val="bg1"/>
                </a:solidFill>
              </a:defRPr>
            </a:lvl1pPr>
            <a:lvl2pPr marL="457200" indent="0">
              <a:buNone/>
              <a:defRPr>
                <a:solidFill>
                  <a:schemeClr val="bg1"/>
                </a:solidFill>
              </a:defRPr>
            </a:lvl2pPr>
          </a:lstStyle>
          <a:p>
            <a:pPr lvl="0"/>
            <a:r>
              <a:rPr lang="nb-NO" dirty="0"/>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tx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dirty="0"/>
              <a:t>Klikk her for å legge til bildetekst</a:t>
            </a:r>
          </a:p>
        </p:txBody>
      </p:sp>
      <p:sp>
        <p:nvSpPr>
          <p:cNvPr id="4" name="Plassholder for tekst 2">
            <a:extLst>
              <a:ext uri="{FF2B5EF4-FFF2-40B4-BE49-F238E27FC236}">
                <a16:creationId xmlns:a16="http://schemas.microsoft.com/office/drawing/2014/main" id="{4AD43929-8EFA-C544-BCD3-4B296A4ECB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26934248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5">
    <p:bg>
      <p:bgPr>
        <a:solidFill>
          <a:schemeClr val="bg2"/>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469B12B1-232E-8C41-AAE0-143D517F281E}"/>
              </a:ext>
            </a:extLst>
          </p:cNvPr>
          <p:cNvSpPr>
            <a:spLocks noGrp="1"/>
          </p:cNvSpPr>
          <p:nvPr>
            <p:ph type="pic" sz="quarter" idx="11" hasCustomPrompt="1"/>
          </p:nvPr>
        </p:nvSpPr>
        <p:spPr>
          <a:xfrm>
            <a:off x="1209675" y="890588"/>
            <a:ext cx="9937750" cy="5076825"/>
          </a:xfrm>
          <a:solidFill>
            <a:schemeClr val="tx1"/>
          </a:solidFill>
        </p:spPr>
        <p:txBody>
          <a:bodyPr lIns="360000" tIns="360000" rIns="90000" bIns="46800" anchor="t" anchorCtr="0"/>
          <a:lstStyle>
            <a:lvl1pPr marL="0" indent="0" algn="l">
              <a:buNone/>
              <a:defRPr>
                <a:solidFill>
                  <a:schemeClr val="bg1"/>
                </a:solidFill>
              </a:defRPr>
            </a:lvl1pPr>
            <a:lvl2pPr marL="457200" indent="0">
              <a:buNone/>
              <a:defRPr/>
            </a:lvl2pPr>
          </a:lstStyle>
          <a:p>
            <a:pPr lvl="0"/>
            <a:r>
              <a:rPr lang="nb-NO" dirty="0"/>
              <a:t>Klikk på ikonet for å legge til bilde</a:t>
            </a:r>
          </a:p>
        </p:txBody>
      </p:sp>
      <p:sp>
        <p:nvSpPr>
          <p:cNvPr id="4" name="Plassholder for tekst 2">
            <a:extLst>
              <a:ext uri="{FF2B5EF4-FFF2-40B4-BE49-F238E27FC236}">
                <a16:creationId xmlns:a16="http://schemas.microsoft.com/office/drawing/2014/main" id="{137408CE-9CD5-184B-ADE9-7A60FB47F58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803586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psummering">
    <p:bg>
      <p:bgPr>
        <a:solidFill>
          <a:schemeClr val="bg2"/>
        </a:solidFill>
        <a:effectLst/>
      </p:bgPr>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solidFill>
                  <a:schemeClr val="tx1"/>
                </a:solidFill>
              </a:defRPr>
            </a:lvl2pPr>
          </a:lstStyle>
          <a:p>
            <a:pPr lvl="0"/>
            <a:r>
              <a:rPr lang="nb-NO" dirty="0"/>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dirty="0">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EE80356A-1127-244B-B349-FD30C4EE1F5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72853974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accent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7AB9CB22-F5D5-EB49-81A9-4480A0642229}"/>
              </a:ext>
            </a:extLst>
          </p:cNvPr>
          <p:cNvPicPr>
            <a:picLocks noChangeAspect="1"/>
          </p:cNvPicPr>
          <p:nvPr userDrawn="1"/>
        </p:nvPicPr>
        <p:blipFill>
          <a:blip r:embed="rId2"/>
          <a:stretch>
            <a:fillRect/>
          </a:stretch>
        </p:blipFill>
        <p:spPr>
          <a:xfrm>
            <a:off x="2342693" y="1069442"/>
            <a:ext cx="2777091" cy="4842108"/>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dirty="0">
                <a:solidFill>
                  <a:schemeClr val="tx1"/>
                </a:solidFill>
                <a:latin typeface="Quire Sans" panose="020B0502040400020003" pitchFamily="34" charset="0"/>
                <a:cs typeface="Quire Sans" panose="020B0502040400020003" pitchFamily="34" charset="0"/>
              </a:rPr>
              <a:t>Et nettverk av</a:t>
            </a:r>
          </a:p>
          <a:p>
            <a:pPr algn="ctr"/>
            <a:r>
              <a:rPr lang="nb-NO" sz="3500" b="0" i="0" dirty="0">
                <a:solidFill>
                  <a:schemeClr val="tx1"/>
                </a:solidFill>
                <a:latin typeface="Quire Sans" panose="020B0502040400020003" pitchFamily="34" charset="0"/>
                <a:cs typeface="Quire Sans" panose="020B0502040400020003" pitchFamily="34" charset="0"/>
              </a:rPr>
              <a:t>kompetansesentre</a:t>
            </a:r>
          </a:p>
        </p:txBody>
      </p:sp>
      <p:pic>
        <p:nvPicPr>
          <p:cNvPr id="26" name="Bilde 25">
            <a:extLst>
              <a:ext uri="{FF2B5EF4-FFF2-40B4-BE49-F238E27FC236}">
                <a16:creationId xmlns:a16="http://schemas.microsoft.com/office/drawing/2014/main" id="{3411C4E1-1770-304E-8DDA-DFF950D0D7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297149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accent2"/>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501FBC5E-03CF-D44F-A021-B35AFCE39A4E}"/>
              </a:ext>
            </a:extLst>
          </p:cNvPr>
          <p:cNvPicPr>
            <a:picLocks noChangeAspect="1"/>
          </p:cNvPicPr>
          <p:nvPr userDrawn="1"/>
        </p:nvPicPr>
        <p:blipFill>
          <a:blip r:embed="rId2"/>
          <a:stretch>
            <a:fillRect/>
          </a:stretch>
        </p:blipFill>
        <p:spPr>
          <a:xfrm>
            <a:off x="4768577" y="2827903"/>
            <a:ext cx="2654846" cy="601097"/>
          </a:xfrm>
          <a:prstGeom prst="rect">
            <a:avLst/>
          </a:prstGeom>
        </p:spPr>
      </p:pic>
    </p:spTree>
    <p:extLst>
      <p:ext uri="{BB962C8B-B14F-4D97-AF65-F5344CB8AC3E}">
        <p14:creationId xmlns:p14="http://schemas.microsoft.com/office/powerpoint/2010/main" val="3068031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12" name="Bilde 11">
            <a:extLst>
              <a:ext uri="{FF2B5EF4-FFF2-40B4-BE49-F238E27FC236}">
                <a16:creationId xmlns:a16="http://schemas.microsoft.com/office/drawing/2014/main" id="{31E6C82D-8F39-D949-9A2E-33E0ADE099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381431943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dirty="0"/>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DD6E9E5E-BF72-BB45-A042-66E50AE325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62985008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409379F5-B735-D64F-84E7-A7C2BB0E8E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200211200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dirty="0"/>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dirty="0"/>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2024613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tx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lIns="90000" tIns="720000" rIns="90000" bIns="46800" anchor="t" anchorCtr="1">
            <a:noAutofit/>
          </a:bodyPr>
          <a:lstStyle>
            <a:lvl1pPr marL="2160000" indent="0" algn="l">
              <a:spcBef>
                <a:spcPts val="0"/>
              </a:spcBef>
              <a:spcAft>
                <a:spcPts val="2000"/>
              </a:spcAft>
              <a:buFont typeface="Arial" panose="020B0604020202020204" pitchFamily="34" charset="0"/>
              <a:buNone/>
              <a:defRPr>
                <a:solidFill>
                  <a:schemeClr val="bg1"/>
                </a:solidFill>
              </a:defRPr>
            </a:lvl1pPr>
            <a:lvl2pPr marL="457200" indent="0">
              <a:buNone/>
              <a:defRPr>
                <a:solidFill>
                  <a:schemeClr val="bg1"/>
                </a:solidFill>
              </a:defRPr>
            </a:lvl2pPr>
          </a:lstStyle>
          <a:p>
            <a:pPr lvl="1"/>
            <a:r>
              <a:rPr lang="nb-NO" dirty="0"/>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7" name="Bilde 6">
            <a:extLst>
              <a:ext uri="{FF2B5EF4-FFF2-40B4-BE49-F238E27FC236}">
                <a16:creationId xmlns:a16="http://schemas.microsoft.com/office/drawing/2014/main" id="{DCC4843A-147E-A942-BF18-FD91FB022A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3" name="Plassholder for tekst 2">
            <a:extLst>
              <a:ext uri="{FF2B5EF4-FFF2-40B4-BE49-F238E27FC236}">
                <a16:creationId xmlns:a16="http://schemas.microsoft.com/office/drawing/2014/main" id="{FE344BFD-B789-384B-8B9C-23AE12C8383F}"/>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53440394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dirty="0"/>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99953751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5C213F0-B608-054F-8556-F58641C252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Klikk for å redigere tekststiler i malen</a:t>
            </a:r>
          </a:p>
          <a:p>
            <a:pPr lvl="1"/>
            <a:r>
              <a:rPr lang="nb-NO" dirty="0"/>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dirty="0">
                <a:solidFill>
                  <a:schemeClr val="accent3"/>
                </a:solidFill>
                <a:latin typeface="Quire Sans" panose="020B0502040400020003" pitchFamily="34" charset="0"/>
                <a:cs typeface="Quire Sans" panose="020B0502040400020003" pitchFamily="34" charset="0"/>
              </a:rPr>
              <a:t>Agenda</a:t>
            </a:r>
          </a:p>
        </p:txBody>
      </p:sp>
    </p:spTree>
    <p:extLst>
      <p:ext uri="{BB962C8B-B14F-4D97-AF65-F5344CB8AC3E}">
        <p14:creationId xmlns:p14="http://schemas.microsoft.com/office/powerpoint/2010/main" val="468340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dirty="0"/>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dirty="0"/>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416741640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dirty="0"/>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dirty="0"/>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80570431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dirty="0"/>
              <a:t>Ingress</a:t>
            </a: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3"/>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spTree>
    <p:extLst>
      <p:ext uri="{BB962C8B-B14F-4D97-AF65-F5344CB8AC3E}">
        <p14:creationId xmlns:p14="http://schemas.microsoft.com/office/powerpoint/2010/main" val="190468184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dirty="0"/>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975823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dirty="0"/>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48251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dirty="0"/>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494553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dirty="0"/>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dirty="0"/>
          </a:p>
        </p:txBody>
      </p:sp>
    </p:spTree>
    <p:extLst>
      <p:ext uri="{BB962C8B-B14F-4D97-AF65-F5344CB8AC3E}">
        <p14:creationId xmlns:p14="http://schemas.microsoft.com/office/powerpoint/2010/main" val="3294271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dirty="0"/>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dirty="0"/>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31261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tIns="720000" bIns="46800" anchor="t" anchorCtr="1">
            <a:noAutofit/>
          </a:bodyPr>
          <a:lstStyle>
            <a:lvl1pPr marL="2160000" indent="0" algn="ctr">
              <a:spcBef>
                <a:spcPts val="0"/>
              </a:spcBef>
              <a:spcAft>
                <a:spcPts val="2000"/>
              </a:spcAft>
              <a:buNone/>
              <a:defRPr>
                <a:solidFill>
                  <a:schemeClr val="bg1"/>
                </a:solidFill>
              </a:defRPr>
            </a:lvl1pPr>
            <a:lvl2pPr marL="457200" indent="0">
              <a:buNone/>
              <a:defRPr>
                <a:solidFill>
                  <a:schemeClr val="bg1"/>
                </a:solidFill>
              </a:defRPr>
            </a:lvl2pPr>
          </a:lstStyle>
          <a:p>
            <a:pPr lvl="1"/>
            <a:r>
              <a:rPr lang="nb-NO" dirty="0"/>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latin typeface="Quire Sans" panose="020B0502040400020003" pitchFamily="34" charset="0"/>
                <a:cs typeface="Quire Sans" panose="020B0502040400020003" pitchFamily="34" charset="0"/>
              </a:defRPr>
            </a:lvl1pPr>
          </a:lstStyle>
          <a:p>
            <a:pPr lvl="0"/>
            <a:r>
              <a:rPr lang="nb-NO" dirty="0"/>
              <a:t>Tittel</a:t>
            </a:r>
          </a:p>
        </p:txBody>
      </p:sp>
      <p:pic>
        <p:nvPicPr>
          <p:cNvPr id="20" name="Bilde 19">
            <a:extLst>
              <a:ext uri="{FF2B5EF4-FFF2-40B4-BE49-F238E27FC236}">
                <a16:creationId xmlns:a16="http://schemas.microsoft.com/office/drawing/2014/main" id="{7A319B5F-AC05-B642-99D0-7F1E9CABCE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7" name="Plassholder for tekst 2">
            <a:extLst>
              <a:ext uri="{FF2B5EF4-FFF2-40B4-BE49-F238E27FC236}">
                <a16:creationId xmlns:a16="http://schemas.microsoft.com/office/drawing/2014/main" id="{213376B6-C11D-6540-9AA1-D3C36CE46456}"/>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67052578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dirty="0"/>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dirty="0"/>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981523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dirty="0"/>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dirty="0"/>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553680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extLst>
              <p:ext uri="{D42A27DB-BD31-4B8C-83A1-F6EECF244321}">
                <p14:modId xmlns:p14="http://schemas.microsoft.com/office/powerpoint/2010/main" val="2562063035"/>
              </p:ext>
            </p:extLst>
          </p:nvPr>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0381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dirty="0"/>
              <a:t>Sett inn tabell eller graf</a:t>
            </a:r>
          </a:p>
        </p:txBody>
      </p:sp>
    </p:spTree>
    <p:extLst>
      <p:ext uri="{BB962C8B-B14F-4D97-AF65-F5344CB8AC3E}">
        <p14:creationId xmlns:p14="http://schemas.microsoft.com/office/powerpoint/2010/main" val="20421994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dirty="0"/>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dirty="0"/>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875077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dirty="0"/>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77764682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dirty="0"/>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21390911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dirty="0"/>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dirty="0"/>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23269222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dirty="0"/>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83040103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dirty="0"/>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dirty="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99905403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2EEC85A-BC04-5D49-8917-114628D704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
        <p:nvSpPr>
          <p:cNvPr id="6" name="Plassholder for innhold 2">
            <a:extLst>
              <a:ext uri="{FF2B5EF4-FFF2-40B4-BE49-F238E27FC236}">
                <a16:creationId xmlns:a16="http://schemas.microsoft.com/office/drawing/2014/main" id="{5E4177C6-2C2B-1742-9D4A-CB0C6F6854E5}"/>
              </a:ext>
            </a:extLst>
          </p:cNvPr>
          <p:cNvSpPr>
            <a:spLocks noGrp="1"/>
          </p:cNvSpPr>
          <p:nvPr>
            <p:ph idx="10"/>
          </p:nvPr>
        </p:nvSpPr>
        <p:spPr>
          <a:xfrm>
            <a:off x="1121663" y="2049289"/>
            <a:ext cx="7732059" cy="3507722"/>
          </a:xfrm>
        </p:spPr>
        <p:txBody>
          <a:bodyPr>
            <a:normAutofit/>
          </a:bodyPr>
          <a:lstStyle>
            <a:lvl1pPr marL="342900" indent="-342900">
              <a:lnSpc>
                <a:spcPct val="110000"/>
              </a:lnSpc>
              <a:spcAft>
                <a:spcPts val="600"/>
              </a:spcAft>
              <a:buClr>
                <a:schemeClr val="tx1"/>
              </a:buClr>
              <a:buSzPct val="100000"/>
              <a:buFont typeface="+mj-lt"/>
              <a:buAutoNum type="arabicPeriod"/>
              <a:defRPr sz="1800">
                <a:solidFill>
                  <a:schemeClr val="tx1"/>
                </a:solidFill>
              </a:defRPr>
            </a:lvl1pPr>
            <a:lvl2pPr marL="577800" indent="-228600">
              <a:lnSpc>
                <a:spcPct val="110000"/>
              </a:lnSpc>
              <a:spcAft>
                <a:spcPts val="600"/>
              </a:spcAft>
              <a:buClr>
                <a:schemeClr val="tx1"/>
              </a:buClr>
              <a:buSzPct val="100000"/>
              <a:buFont typeface="+mj-lt"/>
              <a:buAutoNum type="alphaLcParenR"/>
              <a:defRPr sz="1600">
                <a:solidFill>
                  <a:schemeClr val="tx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Rediger tekststiler i malen</a:t>
            </a:r>
          </a:p>
          <a:p>
            <a:pPr lvl="1"/>
            <a:r>
              <a:rPr lang="nb-NO"/>
              <a:t>Andre nivå</a:t>
            </a:r>
          </a:p>
        </p:txBody>
      </p:sp>
      <p:sp>
        <p:nvSpPr>
          <p:cNvPr id="8" name="TekstSylinder 7">
            <a:extLst>
              <a:ext uri="{FF2B5EF4-FFF2-40B4-BE49-F238E27FC236}">
                <a16:creationId xmlns:a16="http://schemas.microsoft.com/office/drawing/2014/main" id="{500769DF-98ED-7941-8498-4B583EFD378E}"/>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dirty="0">
                <a:solidFill>
                  <a:schemeClr val="tx2"/>
                </a:solidFill>
                <a:latin typeface="Quire Sans" panose="020B0502040400020003" pitchFamily="34" charset="0"/>
                <a:cs typeface="Quire Sans" panose="020B0502040400020003" pitchFamily="34" charset="0"/>
              </a:rPr>
              <a:t>Agenda</a:t>
            </a:r>
          </a:p>
        </p:txBody>
      </p:sp>
    </p:spTree>
    <p:extLst>
      <p:ext uri="{BB962C8B-B14F-4D97-AF65-F5344CB8AC3E}">
        <p14:creationId xmlns:p14="http://schemas.microsoft.com/office/powerpoint/2010/main" val="35272361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dirty="0">
                <a:solidFill>
                  <a:schemeClr val="bg1"/>
                </a:solidFill>
                <a:latin typeface="Quire Sans" panose="020B0502040400020003" pitchFamily="34" charset="0"/>
                <a:cs typeface="Quire Sans" panose="020B0502040400020003" pitchFamily="34" charset="0"/>
              </a:rPr>
              <a:t>Et nettverk av</a:t>
            </a:r>
          </a:p>
          <a:p>
            <a:pPr algn="ctr"/>
            <a:r>
              <a:rPr lang="nb-NO" sz="3500" b="0" i="0" dirty="0">
                <a:solidFill>
                  <a:schemeClr val="bg1"/>
                </a:solidFill>
                <a:latin typeface="Quire Sans" panose="020B0502040400020003" pitchFamily="34" charset="0"/>
                <a:cs typeface="Quire Sans" panose="020B0502040400020003" pitchFamily="34" charset="0"/>
              </a:rPr>
              <a:t>kompetansesentre</a:t>
            </a:r>
          </a:p>
        </p:txBody>
      </p:sp>
      <p:pic>
        <p:nvPicPr>
          <p:cNvPr id="26" name="Bilde 25">
            <a:extLst>
              <a:ext uri="{FF2B5EF4-FFF2-40B4-BE49-F238E27FC236}">
                <a16:creationId xmlns:a16="http://schemas.microsoft.com/office/drawing/2014/main" id="{59CF681F-E1E2-A740-AE81-77A92BC221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1237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D2677FA7-712A-4D4E-98F5-282869E2812C}"/>
              </a:ext>
            </a:extLst>
          </p:cNvPr>
          <p:cNvPicPr>
            <a:picLocks noChangeAspect="1"/>
          </p:cNvPicPr>
          <p:nvPr userDrawn="1"/>
        </p:nvPicPr>
        <p:blipFill>
          <a:blip r:embed="rId2"/>
          <a:stretch>
            <a:fillRect/>
          </a:stretch>
        </p:blipFill>
        <p:spPr>
          <a:xfrm>
            <a:off x="4768577" y="2827903"/>
            <a:ext cx="2654846" cy="601097"/>
          </a:xfrm>
          <a:prstGeom prst="rect">
            <a:avLst/>
          </a:prstGeom>
        </p:spPr>
      </p:pic>
    </p:spTree>
    <p:extLst>
      <p:ext uri="{BB962C8B-B14F-4D97-AF65-F5344CB8AC3E}">
        <p14:creationId xmlns:p14="http://schemas.microsoft.com/office/powerpoint/2010/main" val="3440745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tellysbilde">
    <p:bg>
      <p:bgPr>
        <a:solidFill>
          <a:schemeClr val="bg1"/>
        </a:solidFill>
        <a:effectLst/>
      </p:bgPr>
    </p:bg>
    <p:spTree>
      <p:nvGrpSpPr>
        <p:cNvPr id="1" name=""/>
        <p:cNvGrpSpPr/>
        <p:nvPr/>
      </p:nvGrpSpPr>
      <p:grpSpPr>
        <a:xfrm>
          <a:off x="0" y="0"/>
          <a:ext cx="0" cy="0"/>
          <a:chOff x="0" y="0"/>
          <a:chExt cx="0" cy="0"/>
        </a:xfrm>
      </p:grpSpPr>
      <p:sp>
        <p:nvSpPr>
          <p:cNvPr id="41" name="Friform 40">
            <a:extLst>
              <a:ext uri="{FF2B5EF4-FFF2-40B4-BE49-F238E27FC236}">
                <a16:creationId xmlns:a16="http://schemas.microsoft.com/office/drawing/2014/main" id="{C74EBCCC-5AC0-034C-85FB-415FDF5AC765}"/>
              </a:ext>
            </a:extLst>
          </p:cNvPr>
          <p:cNvSpPr/>
          <p:nvPr userDrawn="1"/>
        </p:nvSpPr>
        <p:spPr>
          <a:xfrm>
            <a:off x="-101616" y="3849130"/>
            <a:ext cx="12367088" cy="949216"/>
          </a:xfrm>
          <a:custGeom>
            <a:avLst/>
            <a:gdLst>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22382 w 8801088"/>
              <a:gd name="connsiteY52" fmla="*/ 421310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84334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305232 w 8801088"/>
              <a:gd name="connsiteY40" fmla="*/ 47211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23242"/>
              <a:gd name="connsiteY0" fmla="*/ 338760 h 945452"/>
              <a:gd name="connsiteX1" fmla="*/ 606232 w 8823242"/>
              <a:gd name="connsiteY1" fmla="*/ 294310 h 945452"/>
              <a:gd name="connsiteX2" fmla="*/ 1292032 w 8823242"/>
              <a:gd name="connsiteY2" fmla="*/ 129210 h 945452"/>
              <a:gd name="connsiteX3" fmla="*/ 1673032 w 8823242"/>
              <a:gd name="connsiteY3" fmla="*/ 2210 h 945452"/>
              <a:gd name="connsiteX4" fmla="*/ 2047682 w 8823242"/>
              <a:gd name="connsiteY4" fmla="*/ 237160 h 945452"/>
              <a:gd name="connsiteX5" fmla="*/ 2428682 w 8823242"/>
              <a:gd name="connsiteY5" fmla="*/ 535610 h 945452"/>
              <a:gd name="connsiteX6" fmla="*/ 2587432 w 8823242"/>
              <a:gd name="connsiteY6" fmla="*/ 389560 h 945452"/>
              <a:gd name="connsiteX7" fmla="*/ 2803332 w 8823242"/>
              <a:gd name="connsiteY7" fmla="*/ 383210 h 945452"/>
              <a:gd name="connsiteX8" fmla="*/ 3025582 w 8823242"/>
              <a:gd name="connsiteY8" fmla="*/ 224460 h 945452"/>
              <a:gd name="connsiteX9" fmla="*/ 3304982 w 8823242"/>
              <a:gd name="connsiteY9" fmla="*/ 332410 h 945452"/>
              <a:gd name="connsiteX10" fmla="*/ 3832032 w 8823242"/>
              <a:gd name="connsiteY10" fmla="*/ 218110 h 945452"/>
              <a:gd name="connsiteX11" fmla="*/ 4200332 w 8823242"/>
              <a:gd name="connsiteY11" fmla="*/ 148260 h 945452"/>
              <a:gd name="connsiteX12" fmla="*/ 4473382 w 8823242"/>
              <a:gd name="connsiteY12" fmla="*/ 243510 h 945452"/>
              <a:gd name="connsiteX13" fmla="*/ 4746432 w 8823242"/>
              <a:gd name="connsiteY13" fmla="*/ 541960 h 945452"/>
              <a:gd name="connsiteX14" fmla="*/ 4994082 w 8823242"/>
              <a:gd name="connsiteY14" fmla="*/ 916610 h 945452"/>
              <a:gd name="connsiteX15" fmla="*/ 5165532 w 8823242"/>
              <a:gd name="connsiteY15" fmla="*/ 592760 h 945452"/>
              <a:gd name="connsiteX16" fmla="*/ 5292532 w 8823242"/>
              <a:gd name="connsiteY16" fmla="*/ 446710 h 945452"/>
              <a:gd name="connsiteX17" fmla="*/ 5440336 w 8823242"/>
              <a:gd name="connsiteY17" fmla="*/ 500796 h 945452"/>
              <a:gd name="connsiteX18" fmla="*/ 5636964 w 8823242"/>
              <a:gd name="connsiteY18" fmla="*/ 685984 h 945452"/>
              <a:gd name="connsiteX19" fmla="*/ 5832554 w 8823242"/>
              <a:gd name="connsiteY19" fmla="*/ 483278 h 945452"/>
              <a:gd name="connsiteX20" fmla="*/ 6144470 w 8823242"/>
              <a:gd name="connsiteY20" fmla="*/ 105070 h 945452"/>
              <a:gd name="connsiteX21" fmla="*/ 6365682 w 8823242"/>
              <a:gd name="connsiteY21" fmla="*/ 21260 h 945452"/>
              <a:gd name="connsiteX22" fmla="*/ 6740332 w 8823242"/>
              <a:gd name="connsiteY22" fmla="*/ 173660 h 945452"/>
              <a:gd name="connsiteX23" fmla="*/ 7083232 w 8823242"/>
              <a:gd name="connsiteY23" fmla="*/ 345110 h 945452"/>
              <a:gd name="connsiteX24" fmla="*/ 7349932 w 8823242"/>
              <a:gd name="connsiteY24" fmla="*/ 294310 h 945452"/>
              <a:gd name="connsiteX25" fmla="*/ 7680898 w 8823242"/>
              <a:gd name="connsiteY25" fmla="*/ 348668 h 945452"/>
              <a:gd name="connsiteX26" fmla="*/ 8708832 w 8823242"/>
              <a:gd name="connsiteY26" fmla="*/ 491160 h 945452"/>
              <a:gd name="connsiteX27" fmla="*/ 8755852 w 8823242"/>
              <a:gd name="connsiteY27" fmla="*/ 532818 h 945452"/>
              <a:gd name="connsiteX28" fmla="*/ 8283382 w 8823242"/>
              <a:gd name="connsiteY28" fmla="*/ 465760 h 945452"/>
              <a:gd name="connsiteX29" fmla="*/ 7766561 w 8823242"/>
              <a:gd name="connsiteY29" fmla="*/ 384742 h 945452"/>
              <a:gd name="connsiteX30" fmla="*/ 7356282 w 8823242"/>
              <a:gd name="connsiteY30" fmla="*/ 318178 h 945452"/>
              <a:gd name="connsiteX31" fmla="*/ 7107594 w 8823242"/>
              <a:gd name="connsiteY31" fmla="*/ 375328 h 945452"/>
              <a:gd name="connsiteX32" fmla="*/ 6852606 w 8823242"/>
              <a:gd name="connsiteY32" fmla="*/ 257470 h 945452"/>
              <a:gd name="connsiteX33" fmla="*/ 6530782 w 8823242"/>
              <a:gd name="connsiteY33" fmla="*/ 97460 h 945452"/>
              <a:gd name="connsiteX34" fmla="*/ 6325828 w 8823242"/>
              <a:gd name="connsiteY34" fmla="*/ 45128 h 945452"/>
              <a:gd name="connsiteX35" fmla="*/ 6137082 w 8823242"/>
              <a:gd name="connsiteY35" fmla="*/ 141910 h 945452"/>
              <a:gd name="connsiteX36" fmla="*/ 5806882 w 8823242"/>
              <a:gd name="connsiteY36" fmla="*/ 541960 h 945452"/>
              <a:gd name="connsiteX37" fmla="*/ 5641782 w 8823242"/>
              <a:gd name="connsiteY37" fmla="*/ 713410 h 945452"/>
              <a:gd name="connsiteX38" fmla="*/ 5521132 w 8823242"/>
              <a:gd name="connsiteY38" fmla="*/ 618160 h 945452"/>
              <a:gd name="connsiteX39" fmla="*/ 5406832 w 8823242"/>
              <a:gd name="connsiteY39" fmla="*/ 510210 h 945452"/>
              <a:gd name="connsiteX40" fmla="*/ 5269652 w 8823242"/>
              <a:gd name="connsiteY40" fmla="*/ 489900 h 945452"/>
              <a:gd name="connsiteX41" fmla="*/ 5142158 w 8823242"/>
              <a:gd name="connsiteY41" fmla="*/ 700216 h 945452"/>
              <a:gd name="connsiteX42" fmla="*/ 5032182 w 8823242"/>
              <a:gd name="connsiteY42" fmla="*/ 935660 h 945452"/>
              <a:gd name="connsiteX43" fmla="*/ 4911532 w 8823242"/>
              <a:gd name="connsiteY43" fmla="*/ 872160 h 945452"/>
              <a:gd name="connsiteX44" fmla="*/ 4765482 w 8823242"/>
              <a:gd name="connsiteY44" fmla="*/ 611810 h 945452"/>
              <a:gd name="connsiteX45" fmla="*/ 4581604 w 8823242"/>
              <a:gd name="connsiteY45" fmla="*/ 373574 h 945452"/>
              <a:gd name="connsiteX46" fmla="*/ 4365432 w 8823242"/>
              <a:gd name="connsiteY46" fmla="*/ 205410 h 945452"/>
              <a:gd name="connsiteX47" fmla="*/ 4120080 w 8823242"/>
              <a:gd name="connsiteY47" fmla="*/ 177218 h 945452"/>
              <a:gd name="connsiteX48" fmla="*/ 3668192 w 8823242"/>
              <a:gd name="connsiteY48" fmla="*/ 280844 h 945452"/>
              <a:gd name="connsiteX49" fmla="*/ 3293542 w 8823242"/>
              <a:gd name="connsiteY49" fmla="*/ 353486 h 945452"/>
              <a:gd name="connsiteX50" fmla="*/ 3076382 w 8823242"/>
              <a:gd name="connsiteY50" fmla="*/ 256210 h 945452"/>
              <a:gd name="connsiteX51" fmla="*/ 2964874 w 8823242"/>
              <a:gd name="connsiteY51" fmla="*/ 277286 h 945452"/>
              <a:gd name="connsiteX52" fmla="*/ 2815266 w 8823242"/>
              <a:gd name="connsiteY52" fmla="*/ 399962 h 945452"/>
              <a:gd name="connsiteX53" fmla="*/ 2708082 w 8823242"/>
              <a:gd name="connsiteY53" fmla="*/ 408610 h 945452"/>
              <a:gd name="connsiteX54" fmla="*/ 2606482 w 8823242"/>
              <a:gd name="connsiteY54" fmla="*/ 408610 h 945452"/>
              <a:gd name="connsiteX55" fmla="*/ 2517582 w 8823242"/>
              <a:gd name="connsiteY55" fmla="*/ 529260 h 945452"/>
              <a:gd name="connsiteX56" fmla="*/ 2428682 w 8823242"/>
              <a:gd name="connsiteY56" fmla="*/ 580060 h 945452"/>
              <a:gd name="connsiteX57" fmla="*/ 2269932 w 8823242"/>
              <a:gd name="connsiteY57" fmla="*/ 459410 h 945452"/>
              <a:gd name="connsiteX58" fmla="*/ 1768282 w 8823242"/>
              <a:gd name="connsiteY58" fmla="*/ 59360 h 945452"/>
              <a:gd name="connsiteX59" fmla="*/ 1571432 w 8823242"/>
              <a:gd name="connsiteY59" fmla="*/ 53010 h 945452"/>
              <a:gd name="connsiteX60" fmla="*/ 1158682 w 8823242"/>
              <a:gd name="connsiteY60" fmla="*/ 205410 h 945452"/>
              <a:gd name="connsiteX61" fmla="*/ 409382 w 8823242"/>
              <a:gd name="connsiteY61" fmla="*/ 351460 h 945452"/>
              <a:gd name="connsiteX62" fmla="*/ 2982 w 8823242"/>
              <a:gd name="connsiteY62" fmla="*/ 338760 h 945452"/>
              <a:gd name="connsiteX0" fmla="*/ 2982 w 8799398"/>
              <a:gd name="connsiteY0" fmla="*/ 338760 h 945452"/>
              <a:gd name="connsiteX1" fmla="*/ 606232 w 8799398"/>
              <a:gd name="connsiteY1" fmla="*/ 294310 h 945452"/>
              <a:gd name="connsiteX2" fmla="*/ 1292032 w 8799398"/>
              <a:gd name="connsiteY2" fmla="*/ 129210 h 945452"/>
              <a:gd name="connsiteX3" fmla="*/ 1673032 w 8799398"/>
              <a:gd name="connsiteY3" fmla="*/ 2210 h 945452"/>
              <a:gd name="connsiteX4" fmla="*/ 2047682 w 8799398"/>
              <a:gd name="connsiteY4" fmla="*/ 237160 h 945452"/>
              <a:gd name="connsiteX5" fmla="*/ 2428682 w 8799398"/>
              <a:gd name="connsiteY5" fmla="*/ 535610 h 945452"/>
              <a:gd name="connsiteX6" fmla="*/ 2587432 w 8799398"/>
              <a:gd name="connsiteY6" fmla="*/ 389560 h 945452"/>
              <a:gd name="connsiteX7" fmla="*/ 2803332 w 8799398"/>
              <a:gd name="connsiteY7" fmla="*/ 383210 h 945452"/>
              <a:gd name="connsiteX8" fmla="*/ 3025582 w 8799398"/>
              <a:gd name="connsiteY8" fmla="*/ 224460 h 945452"/>
              <a:gd name="connsiteX9" fmla="*/ 3304982 w 8799398"/>
              <a:gd name="connsiteY9" fmla="*/ 332410 h 945452"/>
              <a:gd name="connsiteX10" fmla="*/ 3832032 w 8799398"/>
              <a:gd name="connsiteY10" fmla="*/ 218110 h 945452"/>
              <a:gd name="connsiteX11" fmla="*/ 4200332 w 8799398"/>
              <a:gd name="connsiteY11" fmla="*/ 148260 h 945452"/>
              <a:gd name="connsiteX12" fmla="*/ 4473382 w 8799398"/>
              <a:gd name="connsiteY12" fmla="*/ 243510 h 945452"/>
              <a:gd name="connsiteX13" fmla="*/ 4746432 w 8799398"/>
              <a:gd name="connsiteY13" fmla="*/ 541960 h 945452"/>
              <a:gd name="connsiteX14" fmla="*/ 4994082 w 8799398"/>
              <a:gd name="connsiteY14" fmla="*/ 916610 h 945452"/>
              <a:gd name="connsiteX15" fmla="*/ 5165532 w 8799398"/>
              <a:gd name="connsiteY15" fmla="*/ 592760 h 945452"/>
              <a:gd name="connsiteX16" fmla="*/ 5292532 w 8799398"/>
              <a:gd name="connsiteY16" fmla="*/ 446710 h 945452"/>
              <a:gd name="connsiteX17" fmla="*/ 5440336 w 8799398"/>
              <a:gd name="connsiteY17" fmla="*/ 500796 h 945452"/>
              <a:gd name="connsiteX18" fmla="*/ 5636964 w 8799398"/>
              <a:gd name="connsiteY18" fmla="*/ 685984 h 945452"/>
              <a:gd name="connsiteX19" fmla="*/ 5832554 w 8799398"/>
              <a:gd name="connsiteY19" fmla="*/ 483278 h 945452"/>
              <a:gd name="connsiteX20" fmla="*/ 6144470 w 8799398"/>
              <a:gd name="connsiteY20" fmla="*/ 105070 h 945452"/>
              <a:gd name="connsiteX21" fmla="*/ 6365682 w 8799398"/>
              <a:gd name="connsiteY21" fmla="*/ 21260 h 945452"/>
              <a:gd name="connsiteX22" fmla="*/ 6740332 w 8799398"/>
              <a:gd name="connsiteY22" fmla="*/ 173660 h 945452"/>
              <a:gd name="connsiteX23" fmla="*/ 7083232 w 8799398"/>
              <a:gd name="connsiteY23" fmla="*/ 345110 h 945452"/>
              <a:gd name="connsiteX24" fmla="*/ 7349932 w 8799398"/>
              <a:gd name="connsiteY24" fmla="*/ 294310 h 945452"/>
              <a:gd name="connsiteX25" fmla="*/ 7680898 w 8799398"/>
              <a:gd name="connsiteY25" fmla="*/ 348668 h 945452"/>
              <a:gd name="connsiteX26" fmla="*/ 8708832 w 8799398"/>
              <a:gd name="connsiteY26" fmla="*/ 491160 h 945452"/>
              <a:gd name="connsiteX27" fmla="*/ 8755852 w 8799398"/>
              <a:gd name="connsiteY27" fmla="*/ 532818 h 945452"/>
              <a:gd name="connsiteX28" fmla="*/ 8283382 w 8799398"/>
              <a:gd name="connsiteY28" fmla="*/ 465760 h 945452"/>
              <a:gd name="connsiteX29" fmla="*/ 7766561 w 8799398"/>
              <a:gd name="connsiteY29" fmla="*/ 384742 h 945452"/>
              <a:gd name="connsiteX30" fmla="*/ 7356282 w 8799398"/>
              <a:gd name="connsiteY30" fmla="*/ 318178 h 945452"/>
              <a:gd name="connsiteX31" fmla="*/ 7107594 w 8799398"/>
              <a:gd name="connsiteY31" fmla="*/ 375328 h 945452"/>
              <a:gd name="connsiteX32" fmla="*/ 6852606 w 8799398"/>
              <a:gd name="connsiteY32" fmla="*/ 257470 h 945452"/>
              <a:gd name="connsiteX33" fmla="*/ 6530782 w 8799398"/>
              <a:gd name="connsiteY33" fmla="*/ 97460 h 945452"/>
              <a:gd name="connsiteX34" fmla="*/ 6325828 w 8799398"/>
              <a:gd name="connsiteY34" fmla="*/ 45128 h 945452"/>
              <a:gd name="connsiteX35" fmla="*/ 6137082 w 8799398"/>
              <a:gd name="connsiteY35" fmla="*/ 141910 h 945452"/>
              <a:gd name="connsiteX36" fmla="*/ 5806882 w 8799398"/>
              <a:gd name="connsiteY36" fmla="*/ 541960 h 945452"/>
              <a:gd name="connsiteX37" fmla="*/ 5641782 w 8799398"/>
              <a:gd name="connsiteY37" fmla="*/ 713410 h 945452"/>
              <a:gd name="connsiteX38" fmla="*/ 5521132 w 8799398"/>
              <a:gd name="connsiteY38" fmla="*/ 618160 h 945452"/>
              <a:gd name="connsiteX39" fmla="*/ 5406832 w 8799398"/>
              <a:gd name="connsiteY39" fmla="*/ 510210 h 945452"/>
              <a:gd name="connsiteX40" fmla="*/ 5269652 w 8799398"/>
              <a:gd name="connsiteY40" fmla="*/ 489900 h 945452"/>
              <a:gd name="connsiteX41" fmla="*/ 5142158 w 8799398"/>
              <a:gd name="connsiteY41" fmla="*/ 700216 h 945452"/>
              <a:gd name="connsiteX42" fmla="*/ 5032182 w 8799398"/>
              <a:gd name="connsiteY42" fmla="*/ 935660 h 945452"/>
              <a:gd name="connsiteX43" fmla="*/ 4911532 w 8799398"/>
              <a:gd name="connsiteY43" fmla="*/ 872160 h 945452"/>
              <a:gd name="connsiteX44" fmla="*/ 4765482 w 8799398"/>
              <a:gd name="connsiteY44" fmla="*/ 611810 h 945452"/>
              <a:gd name="connsiteX45" fmla="*/ 4581604 w 8799398"/>
              <a:gd name="connsiteY45" fmla="*/ 373574 h 945452"/>
              <a:gd name="connsiteX46" fmla="*/ 4365432 w 8799398"/>
              <a:gd name="connsiteY46" fmla="*/ 205410 h 945452"/>
              <a:gd name="connsiteX47" fmla="*/ 4120080 w 8799398"/>
              <a:gd name="connsiteY47" fmla="*/ 177218 h 945452"/>
              <a:gd name="connsiteX48" fmla="*/ 3668192 w 8799398"/>
              <a:gd name="connsiteY48" fmla="*/ 280844 h 945452"/>
              <a:gd name="connsiteX49" fmla="*/ 3293542 w 8799398"/>
              <a:gd name="connsiteY49" fmla="*/ 353486 h 945452"/>
              <a:gd name="connsiteX50" fmla="*/ 3076382 w 8799398"/>
              <a:gd name="connsiteY50" fmla="*/ 256210 h 945452"/>
              <a:gd name="connsiteX51" fmla="*/ 2964874 w 8799398"/>
              <a:gd name="connsiteY51" fmla="*/ 277286 h 945452"/>
              <a:gd name="connsiteX52" fmla="*/ 2815266 w 8799398"/>
              <a:gd name="connsiteY52" fmla="*/ 399962 h 945452"/>
              <a:gd name="connsiteX53" fmla="*/ 2708082 w 8799398"/>
              <a:gd name="connsiteY53" fmla="*/ 408610 h 945452"/>
              <a:gd name="connsiteX54" fmla="*/ 2606482 w 8799398"/>
              <a:gd name="connsiteY54" fmla="*/ 408610 h 945452"/>
              <a:gd name="connsiteX55" fmla="*/ 2517582 w 8799398"/>
              <a:gd name="connsiteY55" fmla="*/ 529260 h 945452"/>
              <a:gd name="connsiteX56" fmla="*/ 2428682 w 8799398"/>
              <a:gd name="connsiteY56" fmla="*/ 580060 h 945452"/>
              <a:gd name="connsiteX57" fmla="*/ 2269932 w 8799398"/>
              <a:gd name="connsiteY57" fmla="*/ 459410 h 945452"/>
              <a:gd name="connsiteX58" fmla="*/ 1768282 w 8799398"/>
              <a:gd name="connsiteY58" fmla="*/ 59360 h 945452"/>
              <a:gd name="connsiteX59" fmla="*/ 1571432 w 8799398"/>
              <a:gd name="connsiteY59" fmla="*/ 53010 h 945452"/>
              <a:gd name="connsiteX60" fmla="*/ 1158682 w 8799398"/>
              <a:gd name="connsiteY60" fmla="*/ 205410 h 945452"/>
              <a:gd name="connsiteX61" fmla="*/ 409382 w 8799398"/>
              <a:gd name="connsiteY61" fmla="*/ 351460 h 945452"/>
              <a:gd name="connsiteX62" fmla="*/ 2982 w 8799398"/>
              <a:gd name="connsiteY62" fmla="*/ 338760 h 945452"/>
              <a:gd name="connsiteX0" fmla="*/ 2982 w 8801682"/>
              <a:gd name="connsiteY0" fmla="*/ 338760 h 945452"/>
              <a:gd name="connsiteX1" fmla="*/ 606232 w 8801682"/>
              <a:gd name="connsiteY1" fmla="*/ 294310 h 945452"/>
              <a:gd name="connsiteX2" fmla="*/ 1292032 w 8801682"/>
              <a:gd name="connsiteY2" fmla="*/ 129210 h 945452"/>
              <a:gd name="connsiteX3" fmla="*/ 1673032 w 8801682"/>
              <a:gd name="connsiteY3" fmla="*/ 2210 h 945452"/>
              <a:gd name="connsiteX4" fmla="*/ 2047682 w 8801682"/>
              <a:gd name="connsiteY4" fmla="*/ 237160 h 945452"/>
              <a:gd name="connsiteX5" fmla="*/ 2428682 w 8801682"/>
              <a:gd name="connsiteY5" fmla="*/ 535610 h 945452"/>
              <a:gd name="connsiteX6" fmla="*/ 2587432 w 8801682"/>
              <a:gd name="connsiteY6" fmla="*/ 389560 h 945452"/>
              <a:gd name="connsiteX7" fmla="*/ 2803332 w 8801682"/>
              <a:gd name="connsiteY7" fmla="*/ 383210 h 945452"/>
              <a:gd name="connsiteX8" fmla="*/ 3025582 w 8801682"/>
              <a:gd name="connsiteY8" fmla="*/ 224460 h 945452"/>
              <a:gd name="connsiteX9" fmla="*/ 3304982 w 8801682"/>
              <a:gd name="connsiteY9" fmla="*/ 332410 h 945452"/>
              <a:gd name="connsiteX10" fmla="*/ 3832032 w 8801682"/>
              <a:gd name="connsiteY10" fmla="*/ 218110 h 945452"/>
              <a:gd name="connsiteX11" fmla="*/ 4200332 w 8801682"/>
              <a:gd name="connsiteY11" fmla="*/ 148260 h 945452"/>
              <a:gd name="connsiteX12" fmla="*/ 4473382 w 8801682"/>
              <a:gd name="connsiteY12" fmla="*/ 243510 h 945452"/>
              <a:gd name="connsiteX13" fmla="*/ 4746432 w 8801682"/>
              <a:gd name="connsiteY13" fmla="*/ 541960 h 945452"/>
              <a:gd name="connsiteX14" fmla="*/ 4994082 w 8801682"/>
              <a:gd name="connsiteY14" fmla="*/ 916610 h 945452"/>
              <a:gd name="connsiteX15" fmla="*/ 5165532 w 8801682"/>
              <a:gd name="connsiteY15" fmla="*/ 592760 h 945452"/>
              <a:gd name="connsiteX16" fmla="*/ 5292532 w 8801682"/>
              <a:gd name="connsiteY16" fmla="*/ 446710 h 945452"/>
              <a:gd name="connsiteX17" fmla="*/ 5440336 w 8801682"/>
              <a:gd name="connsiteY17" fmla="*/ 500796 h 945452"/>
              <a:gd name="connsiteX18" fmla="*/ 5636964 w 8801682"/>
              <a:gd name="connsiteY18" fmla="*/ 685984 h 945452"/>
              <a:gd name="connsiteX19" fmla="*/ 5832554 w 8801682"/>
              <a:gd name="connsiteY19" fmla="*/ 483278 h 945452"/>
              <a:gd name="connsiteX20" fmla="*/ 6144470 w 8801682"/>
              <a:gd name="connsiteY20" fmla="*/ 105070 h 945452"/>
              <a:gd name="connsiteX21" fmla="*/ 6365682 w 8801682"/>
              <a:gd name="connsiteY21" fmla="*/ 21260 h 945452"/>
              <a:gd name="connsiteX22" fmla="*/ 6740332 w 8801682"/>
              <a:gd name="connsiteY22" fmla="*/ 173660 h 945452"/>
              <a:gd name="connsiteX23" fmla="*/ 7083232 w 8801682"/>
              <a:gd name="connsiteY23" fmla="*/ 345110 h 945452"/>
              <a:gd name="connsiteX24" fmla="*/ 7349932 w 8801682"/>
              <a:gd name="connsiteY24" fmla="*/ 294310 h 945452"/>
              <a:gd name="connsiteX25" fmla="*/ 7680898 w 8801682"/>
              <a:gd name="connsiteY25" fmla="*/ 348668 h 945452"/>
              <a:gd name="connsiteX26" fmla="*/ 8712390 w 8801682"/>
              <a:gd name="connsiteY26" fmla="*/ 505392 h 945452"/>
              <a:gd name="connsiteX27" fmla="*/ 8755852 w 8801682"/>
              <a:gd name="connsiteY27" fmla="*/ 532818 h 945452"/>
              <a:gd name="connsiteX28" fmla="*/ 8283382 w 8801682"/>
              <a:gd name="connsiteY28" fmla="*/ 465760 h 945452"/>
              <a:gd name="connsiteX29" fmla="*/ 7766561 w 8801682"/>
              <a:gd name="connsiteY29" fmla="*/ 384742 h 945452"/>
              <a:gd name="connsiteX30" fmla="*/ 7356282 w 8801682"/>
              <a:gd name="connsiteY30" fmla="*/ 318178 h 945452"/>
              <a:gd name="connsiteX31" fmla="*/ 7107594 w 8801682"/>
              <a:gd name="connsiteY31" fmla="*/ 375328 h 945452"/>
              <a:gd name="connsiteX32" fmla="*/ 6852606 w 8801682"/>
              <a:gd name="connsiteY32" fmla="*/ 257470 h 945452"/>
              <a:gd name="connsiteX33" fmla="*/ 6530782 w 8801682"/>
              <a:gd name="connsiteY33" fmla="*/ 97460 h 945452"/>
              <a:gd name="connsiteX34" fmla="*/ 6325828 w 8801682"/>
              <a:gd name="connsiteY34" fmla="*/ 45128 h 945452"/>
              <a:gd name="connsiteX35" fmla="*/ 6137082 w 8801682"/>
              <a:gd name="connsiteY35" fmla="*/ 141910 h 945452"/>
              <a:gd name="connsiteX36" fmla="*/ 5806882 w 8801682"/>
              <a:gd name="connsiteY36" fmla="*/ 541960 h 945452"/>
              <a:gd name="connsiteX37" fmla="*/ 5641782 w 8801682"/>
              <a:gd name="connsiteY37" fmla="*/ 713410 h 945452"/>
              <a:gd name="connsiteX38" fmla="*/ 5521132 w 8801682"/>
              <a:gd name="connsiteY38" fmla="*/ 618160 h 945452"/>
              <a:gd name="connsiteX39" fmla="*/ 5406832 w 8801682"/>
              <a:gd name="connsiteY39" fmla="*/ 510210 h 945452"/>
              <a:gd name="connsiteX40" fmla="*/ 5269652 w 8801682"/>
              <a:gd name="connsiteY40" fmla="*/ 489900 h 945452"/>
              <a:gd name="connsiteX41" fmla="*/ 5142158 w 8801682"/>
              <a:gd name="connsiteY41" fmla="*/ 700216 h 945452"/>
              <a:gd name="connsiteX42" fmla="*/ 5032182 w 8801682"/>
              <a:gd name="connsiteY42" fmla="*/ 935660 h 945452"/>
              <a:gd name="connsiteX43" fmla="*/ 4911532 w 8801682"/>
              <a:gd name="connsiteY43" fmla="*/ 872160 h 945452"/>
              <a:gd name="connsiteX44" fmla="*/ 4765482 w 8801682"/>
              <a:gd name="connsiteY44" fmla="*/ 611810 h 945452"/>
              <a:gd name="connsiteX45" fmla="*/ 4581604 w 8801682"/>
              <a:gd name="connsiteY45" fmla="*/ 373574 h 945452"/>
              <a:gd name="connsiteX46" fmla="*/ 4365432 w 8801682"/>
              <a:gd name="connsiteY46" fmla="*/ 205410 h 945452"/>
              <a:gd name="connsiteX47" fmla="*/ 4120080 w 8801682"/>
              <a:gd name="connsiteY47" fmla="*/ 177218 h 945452"/>
              <a:gd name="connsiteX48" fmla="*/ 3668192 w 8801682"/>
              <a:gd name="connsiteY48" fmla="*/ 280844 h 945452"/>
              <a:gd name="connsiteX49" fmla="*/ 3293542 w 8801682"/>
              <a:gd name="connsiteY49" fmla="*/ 353486 h 945452"/>
              <a:gd name="connsiteX50" fmla="*/ 3076382 w 8801682"/>
              <a:gd name="connsiteY50" fmla="*/ 256210 h 945452"/>
              <a:gd name="connsiteX51" fmla="*/ 2964874 w 8801682"/>
              <a:gd name="connsiteY51" fmla="*/ 277286 h 945452"/>
              <a:gd name="connsiteX52" fmla="*/ 2815266 w 8801682"/>
              <a:gd name="connsiteY52" fmla="*/ 399962 h 945452"/>
              <a:gd name="connsiteX53" fmla="*/ 2708082 w 8801682"/>
              <a:gd name="connsiteY53" fmla="*/ 408610 h 945452"/>
              <a:gd name="connsiteX54" fmla="*/ 2606482 w 8801682"/>
              <a:gd name="connsiteY54" fmla="*/ 408610 h 945452"/>
              <a:gd name="connsiteX55" fmla="*/ 2517582 w 8801682"/>
              <a:gd name="connsiteY55" fmla="*/ 529260 h 945452"/>
              <a:gd name="connsiteX56" fmla="*/ 2428682 w 8801682"/>
              <a:gd name="connsiteY56" fmla="*/ 580060 h 945452"/>
              <a:gd name="connsiteX57" fmla="*/ 2269932 w 8801682"/>
              <a:gd name="connsiteY57" fmla="*/ 459410 h 945452"/>
              <a:gd name="connsiteX58" fmla="*/ 1768282 w 8801682"/>
              <a:gd name="connsiteY58" fmla="*/ 59360 h 945452"/>
              <a:gd name="connsiteX59" fmla="*/ 1571432 w 8801682"/>
              <a:gd name="connsiteY59" fmla="*/ 53010 h 945452"/>
              <a:gd name="connsiteX60" fmla="*/ 1158682 w 8801682"/>
              <a:gd name="connsiteY60" fmla="*/ 205410 h 945452"/>
              <a:gd name="connsiteX61" fmla="*/ 409382 w 8801682"/>
              <a:gd name="connsiteY61" fmla="*/ 351460 h 945452"/>
              <a:gd name="connsiteX62" fmla="*/ 2982 w 880168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83382 w 8757272"/>
              <a:gd name="connsiteY28" fmla="*/ 465760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496714 w 8757272"/>
              <a:gd name="connsiteY59" fmla="*/ 60126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42259 h 948951"/>
              <a:gd name="connsiteX1" fmla="*/ 606232 w 8757272"/>
              <a:gd name="connsiteY1" fmla="*/ 297809 h 948951"/>
              <a:gd name="connsiteX2" fmla="*/ 1292032 w 8757272"/>
              <a:gd name="connsiteY2" fmla="*/ 132709 h 948951"/>
              <a:gd name="connsiteX3" fmla="*/ 1665916 w 8757272"/>
              <a:gd name="connsiteY3" fmla="*/ 2152 h 948951"/>
              <a:gd name="connsiteX4" fmla="*/ 2047682 w 8757272"/>
              <a:gd name="connsiteY4" fmla="*/ 240659 h 948951"/>
              <a:gd name="connsiteX5" fmla="*/ 2428682 w 8757272"/>
              <a:gd name="connsiteY5" fmla="*/ 539109 h 948951"/>
              <a:gd name="connsiteX6" fmla="*/ 2587432 w 8757272"/>
              <a:gd name="connsiteY6" fmla="*/ 393059 h 948951"/>
              <a:gd name="connsiteX7" fmla="*/ 2803332 w 8757272"/>
              <a:gd name="connsiteY7" fmla="*/ 386709 h 948951"/>
              <a:gd name="connsiteX8" fmla="*/ 3025582 w 8757272"/>
              <a:gd name="connsiteY8" fmla="*/ 227959 h 948951"/>
              <a:gd name="connsiteX9" fmla="*/ 3304982 w 8757272"/>
              <a:gd name="connsiteY9" fmla="*/ 335909 h 948951"/>
              <a:gd name="connsiteX10" fmla="*/ 3832032 w 8757272"/>
              <a:gd name="connsiteY10" fmla="*/ 221609 h 948951"/>
              <a:gd name="connsiteX11" fmla="*/ 4200332 w 8757272"/>
              <a:gd name="connsiteY11" fmla="*/ 151759 h 948951"/>
              <a:gd name="connsiteX12" fmla="*/ 4473382 w 8757272"/>
              <a:gd name="connsiteY12" fmla="*/ 247009 h 948951"/>
              <a:gd name="connsiteX13" fmla="*/ 4746432 w 8757272"/>
              <a:gd name="connsiteY13" fmla="*/ 545459 h 948951"/>
              <a:gd name="connsiteX14" fmla="*/ 4994082 w 8757272"/>
              <a:gd name="connsiteY14" fmla="*/ 920109 h 948951"/>
              <a:gd name="connsiteX15" fmla="*/ 5165532 w 8757272"/>
              <a:gd name="connsiteY15" fmla="*/ 596259 h 948951"/>
              <a:gd name="connsiteX16" fmla="*/ 5292532 w 8757272"/>
              <a:gd name="connsiteY16" fmla="*/ 450209 h 948951"/>
              <a:gd name="connsiteX17" fmla="*/ 5440336 w 8757272"/>
              <a:gd name="connsiteY17" fmla="*/ 504295 h 948951"/>
              <a:gd name="connsiteX18" fmla="*/ 5636964 w 8757272"/>
              <a:gd name="connsiteY18" fmla="*/ 689483 h 948951"/>
              <a:gd name="connsiteX19" fmla="*/ 5832554 w 8757272"/>
              <a:gd name="connsiteY19" fmla="*/ 486777 h 948951"/>
              <a:gd name="connsiteX20" fmla="*/ 6144470 w 8757272"/>
              <a:gd name="connsiteY20" fmla="*/ 108569 h 948951"/>
              <a:gd name="connsiteX21" fmla="*/ 6365682 w 8757272"/>
              <a:gd name="connsiteY21" fmla="*/ 24759 h 948951"/>
              <a:gd name="connsiteX22" fmla="*/ 6740332 w 8757272"/>
              <a:gd name="connsiteY22" fmla="*/ 177159 h 948951"/>
              <a:gd name="connsiteX23" fmla="*/ 7083232 w 8757272"/>
              <a:gd name="connsiteY23" fmla="*/ 348609 h 948951"/>
              <a:gd name="connsiteX24" fmla="*/ 7349932 w 8757272"/>
              <a:gd name="connsiteY24" fmla="*/ 297809 h 948951"/>
              <a:gd name="connsiteX25" fmla="*/ 7680898 w 8757272"/>
              <a:gd name="connsiteY25" fmla="*/ 352167 h 948951"/>
              <a:gd name="connsiteX26" fmla="*/ 8712390 w 8757272"/>
              <a:gd name="connsiteY26" fmla="*/ 508891 h 948951"/>
              <a:gd name="connsiteX27" fmla="*/ 8755852 w 8757272"/>
              <a:gd name="connsiteY27" fmla="*/ 536317 h 948951"/>
              <a:gd name="connsiteX28" fmla="*/ 8212222 w 8757272"/>
              <a:gd name="connsiteY28" fmla="*/ 462143 h 948951"/>
              <a:gd name="connsiteX29" fmla="*/ 7766561 w 8757272"/>
              <a:gd name="connsiteY29" fmla="*/ 388241 h 948951"/>
              <a:gd name="connsiteX30" fmla="*/ 7356282 w 8757272"/>
              <a:gd name="connsiteY30" fmla="*/ 321677 h 948951"/>
              <a:gd name="connsiteX31" fmla="*/ 7107594 w 8757272"/>
              <a:gd name="connsiteY31" fmla="*/ 378827 h 948951"/>
              <a:gd name="connsiteX32" fmla="*/ 6852606 w 8757272"/>
              <a:gd name="connsiteY32" fmla="*/ 260969 h 948951"/>
              <a:gd name="connsiteX33" fmla="*/ 6530782 w 8757272"/>
              <a:gd name="connsiteY33" fmla="*/ 100959 h 948951"/>
              <a:gd name="connsiteX34" fmla="*/ 6325828 w 8757272"/>
              <a:gd name="connsiteY34" fmla="*/ 48627 h 948951"/>
              <a:gd name="connsiteX35" fmla="*/ 6137082 w 8757272"/>
              <a:gd name="connsiteY35" fmla="*/ 145409 h 948951"/>
              <a:gd name="connsiteX36" fmla="*/ 5806882 w 8757272"/>
              <a:gd name="connsiteY36" fmla="*/ 545459 h 948951"/>
              <a:gd name="connsiteX37" fmla="*/ 5641782 w 8757272"/>
              <a:gd name="connsiteY37" fmla="*/ 716909 h 948951"/>
              <a:gd name="connsiteX38" fmla="*/ 5521132 w 8757272"/>
              <a:gd name="connsiteY38" fmla="*/ 621659 h 948951"/>
              <a:gd name="connsiteX39" fmla="*/ 5406832 w 8757272"/>
              <a:gd name="connsiteY39" fmla="*/ 513709 h 948951"/>
              <a:gd name="connsiteX40" fmla="*/ 5269652 w 8757272"/>
              <a:gd name="connsiteY40" fmla="*/ 493399 h 948951"/>
              <a:gd name="connsiteX41" fmla="*/ 5142158 w 8757272"/>
              <a:gd name="connsiteY41" fmla="*/ 703715 h 948951"/>
              <a:gd name="connsiteX42" fmla="*/ 5032182 w 8757272"/>
              <a:gd name="connsiteY42" fmla="*/ 939159 h 948951"/>
              <a:gd name="connsiteX43" fmla="*/ 4911532 w 8757272"/>
              <a:gd name="connsiteY43" fmla="*/ 875659 h 948951"/>
              <a:gd name="connsiteX44" fmla="*/ 4765482 w 8757272"/>
              <a:gd name="connsiteY44" fmla="*/ 615309 h 948951"/>
              <a:gd name="connsiteX45" fmla="*/ 4581604 w 8757272"/>
              <a:gd name="connsiteY45" fmla="*/ 377073 h 948951"/>
              <a:gd name="connsiteX46" fmla="*/ 4365432 w 8757272"/>
              <a:gd name="connsiteY46" fmla="*/ 208909 h 948951"/>
              <a:gd name="connsiteX47" fmla="*/ 4120080 w 8757272"/>
              <a:gd name="connsiteY47" fmla="*/ 180717 h 948951"/>
              <a:gd name="connsiteX48" fmla="*/ 3668192 w 8757272"/>
              <a:gd name="connsiteY48" fmla="*/ 284343 h 948951"/>
              <a:gd name="connsiteX49" fmla="*/ 3293542 w 8757272"/>
              <a:gd name="connsiteY49" fmla="*/ 356985 h 948951"/>
              <a:gd name="connsiteX50" fmla="*/ 3076382 w 8757272"/>
              <a:gd name="connsiteY50" fmla="*/ 259709 h 948951"/>
              <a:gd name="connsiteX51" fmla="*/ 2964874 w 8757272"/>
              <a:gd name="connsiteY51" fmla="*/ 280785 h 948951"/>
              <a:gd name="connsiteX52" fmla="*/ 2815266 w 8757272"/>
              <a:gd name="connsiteY52" fmla="*/ 403461 h 948951"/>
              <a:gd name="connsiteX53" fmla="*/ 2708082 w 8757272"/>
              <a:gd name="connsiteY53" fmla="*/ 412109 h 948951"/>
              <a:gd name="connsiteX54" fmla="*/ 2592250 w 8757272"/>
              <a:gd name="connsiteY54" fmla="*/ 419225 h 948951"/>
              <a:gd name="connsiteX55" fmla="*/ 2510466 w 8757272"/>
              <a:gd name="connsiteY55" fmla="*/ 532759 h 948951"/>
              <a:gd name="connsiteX56" fmla="*/ 2428682 w 8757272"/>
              <a:gd name="connsiteY56" fmla="*/ 565769 h 948951"/>
              <a:gd name="connsiteX57" fmla="*/ 2252142 w 8757272"/>
              <a:gd name="connsiteY57" fmla="*/ 445120 h 948951"/>
              <a:gd name="connsiteX58" fmla="*/ 1768282 w 8757272"/>
              <a:gd name="connsiteY58" fmla="*/ 62859 h 948951"/>
              <a:gd name="connsiteX59" fmla="*/ 1496714 w 8757272"/>
              <a:gd name="connsiteY59" fmla="*/ 63625 h 948951"/>
              <a:gd name="connsiteX60" fmla="*/ 1158682 w 8757272"/>
              <a:gd name="connsiteY60" fmla="*/ 208909 h 948951"/>
              <a:gd name="connsiteX61" fmla="*/ 409382 w 8757272"/>
              <a:gd name="connsiteY61" fmla="*/ 354959 h 948951"/>
              <a:gd name="connsiteX62" fmla="*/ 2982 w 8757272"/>
              <a:gd name="connsiteY62" fmla="*/ 342259 h 948951"/>
              <a:gd name="connsiteX0" fmla="*/ 2982 w 8757272"/>
              <a:gd name="connsiteY0" fmla="*/ 340584 h 947276"/>
              <a:gd name="connsiteX1" fmla="*/ 606232 w 8757272"/>
              <a:gd name="connsiteY1" fmla="*/ 296134 h 947276"/>
              <a:gd name="connsiteX2" fmla="*/ 1160386 w 8757272"/>
              <a:gd name="connsiteY2" fmla="*/ 180845 h 947276"/>
              <a:gd name="connsiteX3" fmla="*/ 1665916 w 8757272"/>
              <a:gd name="connsiteY3" fmla="*/ 477 h 947276"/>
              <a:gd name="connsiteX4" fmla="*/ 2047682 w 8757272"/>
              <a:gd name="connsiteY4" fmla="*/ 238984 h 947276"/>
              <a:gd name="connsiteX5" fmla="*/ 2428682 w 8757272"/>
              <a:gd name="connsiteY5" fmla="*/ 537434 h 947276"/>
              <a:gd name="connsiteX6" fmla="*/ 2587432 w 8757272"/>
              <a:gd name="connsiteY6" fmla="*/ 391384 h 947276"/>
              <a:gd name="connsiteX7" fmla="*/ 2803332 w 8757272"/>
              <a:gd name="connsiteY7" fmla="*/ 385034 h 947276"/>
              <a:gd name="connsiteX8" fmla="*/ 3025582 w 8757272"/>
              <a:gd name="connsiteY8" fmla="*/ 226284 h 947276"/>
              <a:gd name="connsiteX9" fmla="*/ 3304982 w 8757272"/>
              <a:gd name="connsiteY9" fmla="*/ 334234 h 947276"/>
              <a:gd name="connsiteX10" fmla="*/ 3832032 w 8757272"/>
              <a:gd name="connsiteY10" fmla="*/ 219934 h 947276"/>
              <a:gd name="connsiteX11" fmla="*/ 4200332 w 8757272"/>
              <a:gd name="connsiteY11" fmla="*/ 150084 h 947276"/>
              <a:gd name="connsiteX12" fmla="*/ 4473382 w 8757272"/>
              <a:gd name="connsiteY12" fmla="*/ 245334 h 947276"/>
              <a:gd name="connsiteX13" fmla="*/ 4746432 w 8757272"/>
              <a:gd name="connsiteY13" fmla="*/ 543784 h 947276"/>
              <a:gd name="connsiteX14" fmla="*/ 4994082 w 8757272"/>
              <a:gd name="connsiteY14" fmla="*/ 918434 h 947276"/>
              <a:gd name="connsiteX15" fmla="*/ 5165532 w 8757272"/>
              <a:gd name="connsiteY15" fmla="*/ 594584 h 947276"/>
              <a:gd name="connsiteX16" fmla="*/ 5292532 w 8757272"/>
              <a:gd name="connsiteY16" fmla="*/ 448534 h 947276"/>
              <a:gd name="connsiteX17" fmla="*/ 5440336 w 8757272"/>
              <a:gd name="connsiteY17" fmla="*/ 502620 h 947276"/>
              <a:gd name="connsiteX18" fmla="*/ 5636964 w 8757272"/>
              <a:gd name="connsiteY18" fmla="*/ 687808 h 947276"/>
              <a:gd name="connsiteX19" fmla="*/ 5832554 w 8757272"/>
              <a:gd name="connsiteY19" fmla="*/ 485102 h 947276"/>
              <a:gd name="connsiteX20" fmla="*/ 6144470 w 8757272"/>
              <a:gd name="connsiteY20" fmla="*/ 106894 h 947276"/>
              <a:gd name="connsiteX21" fmla="*/ 6365682 w 8757272"/>
              <a:gd name="connsiteY21" fmla="*/ 23084 h 947276"/>
              <a:gd name="connsiteX22" fmla="*/ 6740332 w 8757272"/>
              <a:gd name="connsiteY22" fmla="*/ 175484 h 947276"/>
              <a:gd name="connsiteX23" fmla="*/ 7083232 w 8757272"/>
              <a:gd name="connsiteY23" fmla="*/ 346934 h 947276"/>
              <a:gd name="connsiteX24" fmla="*/ 7349932 w 8757272"/>
              <a:gd name="connsiteY24" fmla="*/ 296134 h 947276"/>
              <a:gd name="connsiteX25" fmla="*/ 7680898 w 8757272"/>
              <a:gd name="connsiteY25" fmla="*/ 350492 h 947276"/>
              <a:gd name="connsiteX26" fmla="*/ 8712390 w 8757272"/>
              <a:gd name="connsiteY26" fmla="*/ 507216 h 947276"/>
              <a:gd name="connsiteX27" fmla="*/ 8755852 w 8757272"/>
              <a:gd name="connsiteY27" fmla="*/ 534642 h 947276"/>
              <a:gd name="connsiteX28" fmla="*/ 8212222 w 8757272"/>
              <a:gd name="connsiteY28" fmla="*/ 460468 h 947276"/>
              <a:gd name="connsiteX29" fmla="*/ 7766561 w 8757272"/>
              <a:gd name="connsiteY29" fmla="*/ 386566 h 947276"/>
              <a:gd name="connsiteX30" fmla="*/ 7356282 w 8757272"/>
              <a:gd name="connsiteY30" fmla="*/ 320002 h 947276"/>
              <a:gd name="connsiteX31" fmla="*/ 7107594 w 8757272"/>
              <a:gd name="connsiteY31" fmla="*/ 377152 h 947276"/>
              <a:gd name="connsiteX32" fmla="*/ 6852606 w 8757272"/>
              <a:gd name="connsiteY32" fmla="*/ 259294 h 947276"/>
              <a:gd name="connsiteX33" fmla="*/ 6530782 w 8757272"/>
              <a:gd name="connsiteY33" fmla="*/ 99284 h 947276"/>
              <a:gd name="connsiteX34" fmla="*/ 6325828 w 8757272"/>
              <a:gd name="connsiteY34" fmla="*/ 46952 h 947276"/>
              <a:gd name="connsiteX35" fmla="*/ 6137082 w 8757272"/>
              <a:gd name="connsiteY35" fmla="*/ 143734 h 947276"/>
              <a:gd name="connsiteX36" fmla="*/ 5806882 w 8757272"/>
              <a:gd name="connsiteY36" fmla="*/ 543784 h 947276"/>
              <a:gd name="connsiteX37" fmla="*/ 5641782 w 8757272"/>
              <a:gd name="connsiteY37" fmla="*/ 715234 h 947276"/>
              <a:gd name="connsiteX38" fmla="*/ 5521132 w 8757272"/>
              <a:gd name="connsiteY38" fmla="*/ 619984 h 947276"/>
              <a:gd name="connsiteX39" fmla="*/ 5406832 w 8757272"/>
              <a:gd name="connsiteY39" fmla="*/ 512034 h 947276"/>
              <a:gd name="connsiteX40" fmla="*/ 5269652 w 8757272"/>
              <a:gd name="connsiteY40" fmla="*/ 491724 h 947276"/>
              <a:gd name="connsiteX41" fmla="*/ 5142158 w 8757272"/>
              <a:gd name="connsiteY41" fmla="*/ 702040 h 947276"/>
              <a:gd name="connsiteX42" fmla="*/ 5032182 w 8757272"/>
              <a:gd name="connsiteY42" fmla="*/ 937484 h 947276"/>
              <a:gd name="connsiteX43" fmla="*/ 4911532 w 8757272"/>
              <a:gd name="connsiteY43" fmla="*/ 873984 h 947276"/>
              <a:gd name="connsiteX44" fmla="*/ 4765482 w 8757272"/>
              <a:gd name="connsiteY44" fmla="*/ 613634 h 947276"/>
              <a:gd name="connsiteX45" fmla="*/ 4581604 w 8757272"/>
              <a:gd name="connsiteY45" fmla="*/ 375398 h 947276"/>
              <a:gd name="connsiteX46" fmla="*/ 4365432 w 8757272"/>
              <a:gd name="connsiteY46" fmla="*/ 207234 h 947276"/>
              <a:gd name="connsiteX47" fmla="*/ 4120080 w 8757272"/>
              <a:gd name="connsiteY47" fmla="*/ 179042 h 947276"/>
              <a:gd name="connsiteX48" fmla="*/ 3668192 w 8757272"/>
              <a:gd name="connsiteY48" fmla="*/ 282668 h 947276"/>
              <a:gd name="connsiteX49" fmla="*/ 3293542 w 8757272"/>
              <a:gd name="connsiteY49" fmla="*/ 355310 h 947276"/>
              <a:gd name="connsiteX50" fmla="*/ 3076382 w 8757272"/>
              <a:gd name="connsiteY50" fmla="*/ 258034 h 947276"/>
              <a:gd name="connsiteX51" fmla="*/ 2964874 w 8757272"/>
              <a:gd name="connsiteY51" fmla="*/ 279110 h 947276"/>
              <a:gd name="connsiteX52" fmla="*/ 2815266 w 8757272"/>
              <a:gd name="connsiteY52" fmla="*/ 401786 h 947276"/>
              <a:gd name="connsiteX53" fmla="*/ 2708082 w 8757272"/>
              <a:gd name="connsiteY53" fmla="*/ 410434 h 947276"/>
              <a:gd name="connsiteX54" fmla="*/ 2592250 w 8757272"/>
              <a:gd name="connsiteY54" fmla="*/ 417550 h 947276"/>
              <a:gd name="connsiteX55" fmla="*/ 2510466 w 8757272"/>
              <a:gd name="connsiteY55" fmla="*/ 531084 h 947276"/>
              <a:gd name="connsiteX56" fmla="*/ 2428682 w 8757272"/>
              <a:gd name="connsiteY56" fmla="*/ 564094 h 947276"/>
              <a:gd name="connsiteX57" fmla="*/ 2252142 w 8757272"/>
              <a:gd name="connsiteY57" fmla="*/ 443445 h 947276"/>
              <a:gd name="connsiteX58" fmla="*/ 1768282 w 8757272"/>
              <a:gd name="connsiteY58" fmla="*/ 61184 h 947276"/>
              <a:gd name="connsiteX59" fmla="*/ 1496714 w 8757272"/>
              <a:gd name="connsiteY59" fmla="*/ 61950 h 947276"/>
              <a:gd name="connsiteX60" fmla="*/ 1158682 w 8757272"/>
              <a:gd name="connsiteY60" fmla="*/ 207234 h 947276"/>
              <a:gd name="connsiteX61" fmla="*/ 409382 w 8757272"/>
              <a:gd name="connsiteY61" fmla="*/ 353284 h 947276"/>
              <a:gd name="connsiteX62" fmla="*/ 2982 w 8757272"/>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3 w 8754293"/>
              <a:gd name="connsiteY0" fmla="*/ 340602 h 947294"/>
              <a:gd name="connsiteX1" fmla="*/ 411122 w 8754293"/>
              <a:gd name="connsiteY1" fmla="*/ 331731 h 947294"/>
              <a:gd name="connsiteX2" fmla="*/ 1157407 w 8754293"/>
              <a:gd name="connsiteY2" fmla="*/ 180863 h 947294"/>
              <a:gd name="connsiteX3" fmla="*/ 1662937 w 8754293"/>
              <a:gd name="connsiteY3" fmla="*/ 495 h 947294"/>
              <a:gd name="connsiteX4" fmla="*/ 2044703 w 8754293"/>
              <a:gd name="connsiteY4" fmla="*/ 239002 h 947294"/>
              <a:gd name="connsiteX5" fmla="*/ 2425703 w 8754293"/>
              <a:gd name="connsiteY5" fmla="*/ 537452 h 947294"/>
              <a:gd name="connsiteX6" fmla="*/ 2584453 w 8754293"/>
              <a:gd name="connsiteY6" fmla="*/ 391402 h 947294"/>
              <a:gd name="connsiteX7" fmla="*/ 2800353 w 8754293"/>
              <a:gd name="connsiteY7" fmla="*/ 385052 h 947294"/>
              <a:gd name="connsiteX8" fmla="*/ 3022603 w 8754293"/>
              <a:gd name="connsiteY8" fmla="*/ 226302 h 947294"/>
              <a:gd name="connsiteX9" fmla="*/ 3302003 w 8754293"/>
              <a:gd name="connsiteY9" fmla="*/ 334252 h 947294"/>
              <a:gd name="connsiteX10" fmla="*/ 3829053 w 8754293"/>
              <a:gd name="connsiteY10" fmla="*/ 219952 h 947294"/>
              <a:gd name="connsiteX11" fmla="*/ 4197353 w 8754293"/>
              <a:gd name="connsiteY11" fmla="*/ 150102 h 947294"/>
              <a:gd name="connsiteX12" fmla="*/ 4470403 w 8754293"/>
              <a:gd name="connsiteY12" fmla="*/ 245352 h 947294"/>
              <a:gd name="connsiteX13" fmla="*/ 4743453 w 8754293"/>
              <a:gd name="connsiteY13" fmla="*/ 543802 h 947294"/>
              <a:gd name="connsiteX14" fmla="*/ 4991103 w 8754293"/>
              <a:gd name="connsiteY14" fmla="*/ 918452 h 947294"/>
              <a:gd name="connsiteX15" fmla="*/ 5162553 w 8754293"/>
              <a:gd name="connsiteY15" fmla="*/ 594602 h 947294"/>
              <a:gd name="connsiteX16" fmla="*/ 5289553 w 8754293"/>
              <a:gd name="connsiteY16" fmla="*/ 448552 h 947294"/>
              <a:gd name="connsiteX17" fmla="*/ 5437357 w 8754293"/>
              <a:gd name="connsiteY17" fmla="*/ 502638 h 947294"/>
              <a:gd name="connsiteX18" fmla="*/ 5633985 w 8754293"/>
              <a:gd name="connsiteY18" fmla="*/ 687826 h 947294"/>
              <a:gd name="connsiteX19" fmla="*/ 5829575 w 8754293"/>
              <a:gd name="connsiteY19" fmla="*/ 485120 h 947294"/>
              <a:gd name="connsiteX20" fmla="*/ 6141491 w 8754293"/>
              <a:gd name="connsiteY20" fmla="*/ 106912 h 947294"/>
              <a:gd name="connsiteX21" fmla="*/ 6362703 w 8754293"/>
              <a:gd name="connsiteY21" fmla="*/ 23102 h 947294"/>
              <a:gd name="connsiteX22" fmla="*/ 6737353 w 8754293"/>
              <a:gd name="connsiteY22" fmla="*/ 175502 h 947294"/>
              <a:gd name="connsiteX23" fmla="*/ 7080253 w 8754293"/>
              <a:gd name="connsiteY23" fmla="*/ 346952 h 947294"/>
              <a:gd name="connsiteX24" fmla="*/ 7346953 w 8754293"/>
              <a:gd name="connsiteY24" fmla="*/ 296152 h 947294"/>
              <a:gd name="connsiteX25" fmla="*/ 7677919 w 8754293"/>
              <a:gd name="connsiteY25" fmla="*/ 350510 h 947294"/>
              <a:gd name="connsiteX26" fmla="*/ 8709411 w 8754293"/>
              <a:gd name="connsiteY26" fmla="*/ 507234 h 947294"/>
              <a:gd name="connsiteX27" fmla="*/ 8752873 w 8754293"/>
              <a:gd name="connsiteY27" fmla="*/ 534660 h 947294"/>
              <a:gd name="connsiteX28" fmla="*/ 8209243 w 8754293"/>
              <a:gd name="connsiteY28" fmla="*/ 460486 h 947294"/>
              <a:gd name="connsiteX29" fmla="*/ 7763582 w 8754293"/>
              <a:gd name="connsiteY29" fmla="*/ 386584 h 947294"/>
              <a:gd name="connsiteX30" fmla="*/ 7353303 w 8754293"/>
              <a:gd name="connsiteY30" fmla="*/ 320020 h 947294"/>
              <a:gd name="connsiteX31" fmla="*/ 7104615 w 8754293"/>
              <a:gd name="connsiteY31" fmla="*/ 377170 h 947294"/>
              <a:gd name="connsiteX32" fmla="*/ 6849627 w 8754293"/>
              <a:gd name="connsiteY32" fmla="*/ 259312 h 947294"/>
              <a:gd name="connsiteX33" fmla="*/ 6527803 w 8754293"/>
              <a:gd name="connsiteY33" fmla="*/ 99302 h 947294"/>
              <a:gd name="connsiteX34" fmla="*/ 6322849 w 8754293"/>
              <a:gd name="connsiteY34" fmla="*/ 46970 h 947294"/>
              <a:gd name="connsiteX35" fmla="*/ 6134103 w 8754293"/>
              <a:gd name="connsiteY35" fmla="*/ 143752 h 947294"/>
              <a:gd name="connsiteX36" fmla="*/ 5803903 w 8754293"/>
              <a:gd name="connsiteY36" fmla="*/ 543802 h 947294"/>
              <a:gd name="connsiteX37" fmla="*/ 5638803 w 8754293"/>
              <a:gd name="connsiteY37" fmla="*/ 715252 h 947294"/>
              <a:gd name="connsiteX38" fmla="*/ 5518153 w 8754293"/>
              <a:gd name="connsiteY38" fmla="*/ 620002 h 947294"/>
              <a:gd name="connsiteX39" fmla="*/ 5403853 w 8754293"/>
              <a:gd name="connsiteY39" fmla="*/ 512052 h 947294"/>
              <a:gd name="connsiteX40" fmla="*/ 5266673 w 8754293"/>
              <a:gd name="connsiteY40" fmla="*/ 491742 h 947294"/>
              <a:gd name="connsiteX41" fmla="*/ 5139179 w 8754293"/>
              <a:gd name="connsiteY41" fmla="*/ 702058 h 947294"/>
              <a:gd name="connsiteX42" fmla="*/ 5029203 w 8754293"/>
              <a:gd name="connsiteY42" fmla="*/ 937502 h 947294"/>
              <a:gd name="connsiteX43" fmla="*/ 4908553 w 8754293"/>
              <a:gd name="connsiteY43" fmla="*/ 874002 h 947294"/>
              <a:gd name="connsiteX44" fmla="*/ 4762503 w 8754293"/>
              <a:gd name="connsiteY44" fmla="*/ 613652 h 947294"/>
              <a:gd name="connsiteX45" fmla="*/ 4578625 w 8754293"/>
              <a:gd name="connsiteY45" fmla="*/ 375416 h 947294"/>
              <a:gd name="connsiteX46" fmla="*/ 4362453 w 8754293"/>
              <a:gd name="connsiteY46" fmla="*/ 207252 h 947294"/>
              <a:gd name="connsiteX47" fmla="*/ 4117101 w 8754293"/>
              <a:gd name="connsiteY47" fmla="*/ 179060 h 947294"/>
              <a:gd name="connsiteX48" fmla="*/ 3665213 w 8754293"/>
              <a:gd name="connsiteY48" fmla="*/ 282686 h 947294"/>
              <a:gd name="connsiteX49" fmla="*/ 3290563 w 8754293"/>
              <a:gd name="connsiteY49" fmla="*/ 355328 h 947294"/>
              <a:gd name="connsiteX50" fmla="*/ 3073403 w 8754293"/>
              <a:gd name="connsiteY50" fmla="*/ 258052 h 947294"/>
              <a:gd name="connsiteX51" fmla="*/ 2961895 w 8754293"/>
              <a:gd name="connsiteY51" fmla="*/ 279128 h 947294"/>
              <a:gd name="connsiteX52" fmla="*/ 2812287 w 8754293"/>
              <a:gd name="connsiteY52" fmla="*/ 401804 h 947294"/>
              <a:gd name="connsiteX53" fmla="*/ 2705103 w 8754293"/>
              <a:gd name="connsiteY53" fmla="*/ 410452 h 947294"/>
              <a:gd name="connsiteX54" fmla="*/ 2589271 w 8754293"/>
              <a:gd name="connsiteY54" fmla="*/ 417568 h 947294"/>
              <a:gd name="connsiteX55" fmla="*/ 2507487 w 8754293"/>
              <a:gd name="connsiteY55" fmla="*/ 531102 h 947294"/>
              <a:gd name="connsiteX56" fmla="*/ 2425703 w 8754293"/>
              <a:gd name="connsiteY56" fmla="*/ 564112 h 947294"/>
              <a:gd name="connsiteX57" fmla="*/ 2249163 w 8754293"/>
              <a:gd name="connsiteY57" fmla="*/ 443463 h 947294"/>
              <a:gd name="connsiteX58" fmla="*/ 1765303 w 8754293"/>
              <a:gd name="connsiteY58" fmla="*/ 61202 h 947294"/>
              <a:gd name="connsiteX59" fmla="*/ 1493735 w 8754293"/>
              <a:gd name="connsiteY59" fmla="*/ 61968 h 947294"/>
              <a:gd name="connsiteX60" fmla="*/ 1148587 w 8754293"/>
              <a:gd name="connsiteY60" fmla="*/ 203694 h 947294"/>
              <a:gd name="connsiteX61" fmla="*/ 406403 w 8754293"/>
              <a:gd name="connsiteY61" fmla="*/ 353302 h 947294"/>
              <a:gd name="connsiteX62" fmla="*/ 3 w 8754293"/>
              <a:gd name="connsiteY62" fmla="*/ 340602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2072 w 8836124"/>
              <a:gd name="connsiteY17" fmla="*/ 488406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01584 w 8836124"/>
              <a:gd name="connsiteY18" fmla="*/ 691384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216"/>
              <a:gd name="connsiteX1" fmla="*/ 492953 w 8836124"/>
              <a:gd name="connsiteY1" fmla="*/ 331731 h 949216"/>
              <a:gd name="connsiteX2" fmla="*/ 1239238 w 8836124"/>
              <a:gd name="connsiteY2" fmla="*/ 180863 h 949216"/>
              <a:gd name="connsiteX3" fmla="*/ 1744768 w 8836124"/>
              <a:gd name="connsiteY3" fmla="*/ 495 h 949216"/>
              <a:gd name="connsiteX4" fmla="*/ 2126534 w 8836124"/>
              <a:gd name="connsiteY4" fmla="*/ 239002 h 949216"/>
              <a:gd name="connsiteX5" fmla="*/ 2507534 w 8836124"/>
              <a:gd name="connsiteY5" fmla="*/ 537452 h 949216"/>
              <a:gd name="connsiteX6" fmla="*/ 2666284 w 8836124"/>
              <a:gd name="connsiteY6" fmla="*/ 391402 h 949216"/>
              <a:gd name="connsiteX7" fmla="*/ 2882184 w 8836124"/>
              <a:gd name="connsiteY7" fmla="*/ 385052 h 949216"/>
              <a:gd name="connsiteX8" fmla="*/ 3104434 w 8836124"/>
              <a:gd name="connsiteY8" fmla="*/ 226302 h 949216"/>
              <a:gd name="connsiteX9" fmla="*/ 3383834 w 8836124"/>
              <a:gd name="connsiteY9" fmla="*/ 334252 h 949216"/>
              <a:gd name="connsiteX10" fmla="*/ 3910884 w 8836124"/>
              <a:gd name="connsiteY10" fmla="*/ 219952 h 949216"/>
              <a:gd name="connsiteX11" fmla="*/ 4279184 w 8836124"/>
              <a:gd name="connsiteY11" fmla="*/ 150102 h 949216"/>
              <a:gd name="connsiteX12" fmla="*/ 4552234 w 8836124"/>
              <a:gd name="connsiteY12" fmla="*/ 245352 h 949216"/>
              <a:gd name="connsiteX13" fmla="*/ 4825284 w 8836124"/>
              <a:gd name="connsiteY13" fmla="*/ 543802 h 949216"/>
              <a:gd name="connsiteX14" fmla="*/ 5072934 w 8836124"/>
              <a:gd name="connsiteY14" fmla="*/ 918452 h 949216"/>
              <a:gd name="connsiteX15" fmla="*/ 5249606 w 8836124"/>
              <a:gd name="connsiteY15" fmla="*/ 594602 h 949216"/>
              <a:gd name="connsiteX16" fmla="*/ 5371384 w 8836124"/>
              <a:gd name="connsiteY16" fmla="*/ 448552 h 949216"/>
              <a:gd name="connsiteX17" fmla="*/ 5504956 w 8836124"/>
              <a:gd name="connsiteY17" fmla="*/ 499080 h 949216"/>
              <a:gd name="connsiteX18" fmla="*/ 5701584 w 8836124"/>
              <a:gd name="connsiteY18" fmla="*/ 691384 h 949216"/>
              <a:gd name="connsiteX19" fmla="*/ 5911406 w 8836124"/>
              <a:gd name="connsiteY19" fmla="*/ 485120 h 949216"/>
              <a:gd name="connsiteX20" fmla="*/ 6223322 w 8836124"/>
              <a:gd name="connsiteY20" fmla="*/ 106912 h 949216"/>
              <a:gd name="connsiteX21" fmla="*/ 6444534 w 8836124"/>
              <a:gd name="connsiteY21" fmla="*/ 23102 h 949216"/>
              <a:gd name="connsiteX22" fmla="*/ 6819184 w 8836124"/>
              <a:gd name="connsiteY22" fmla="*/ 175502 h 949216"/>
              <a:gd name="connsiteX23" fmla="*/ 7162084 w 8836124"/>
              <a:gd name="connsiteY23" fmla="*/ 346952 h 949216"/>
              <a:gd name="connsiteX24" fmla="*/ 7428784 w 8836124"/>
              <a:gd name="connsiteY24" fmla="*/ 296152 h 949216"/>
              <a:gd name="connsiteX25" fmla="*/ 7759750 w 8836124"/>
              <a:gd name="connsiteY25" fmla="*/ 350510 h 949216"/>
              <a:gd name="connsiteX26" fmla="*/ 8791242 w 8836124"/>
              <a:gd name="connsiteY26" fmla="*/ 507234 h 949216"/>
              <a:gd name="connsiteX27" fmla="*/ 8834704 w 8836124"/>
              <a:gd name="connsiteY27" fmla="*/ 534660 h 949216"/>
              <a:gd name="connsiteX28" fmla="*/ 8291074 w 8836124"/>
              <a:gd name="connsiteY28" fmla="*/ 460486 h 949216"/>
              <a:gd name="connsiteX29" fmla="*/ 7845413 w 8836124"/>
              <a:gd name="connsiteY29" fmla="*/ 386584 h 949216"/>
              <a:gd name="connsiteX30" fmla="*/ 7435134 w 8836124"/>
              <a:gd name="connsiteY30" fmla="*/ 320020 h 949216"/>
              <a:gd name="connsiteX31" fmla="*/ 7186446 w 8836124"/>
              <a:gd name="connsiteY31" fmla="*/ 377170 h 949216"/>
              <a:gd name="connsiteX32" fmla="*/ 6931458 w 8836124"/>
              <a:gd name="connsiteY32" fmla="*/ 259312 h 949216"/>
              <a:gd name="connsiteX33" fmla="*/ 6609634 w 8836124"/>
              <a:gd name="connsiteY33" fmla="*/ 99302 h 949216"/>
              <a:gd name="connsiteX34" fmla="*/ 6404680 w 8836124"/>
              <a:gd name="connsiteY34" fmla="*/ 46970 h 949216"/>
              <a:gd name="connsiteX35" fmla="*/ 6215934 w 8836124"/>
              <a:gd name="connsiteY35" fmla="*/ 143752 h 949216"/>
              <a:gd name="connsiteX36" fmla="*/ 5885734 w 8836124"/>
              <a:gd name="connsiteY36" fmla="*/ 543802 h 949216"/>
              <a:gd name="connsiteX37" fmla="*/ 5720634 w 8836124"/>
              <a:gd name="connsiteY37" fmla="*/ 715252 h 949216"/>
              <a:gd name="connsiteX38" fmla="*/ 5599984 w 8836124"/>
              <a:gd name="connsiteY38" fmla="*/ 620002 h 949216"/>
              <a:gd name="connsiteX39" fmla="*/ 5485684 w 8836124"/>
              <a:gd name="connsiteY39" fmla="*/ 512052 h 949216"/>
              <a:gd name="connsiteX40" fmla="*/ 5348504 w 8836124"/>
              <a:gd name="connsiteY40" fmla="*/ 491742 h 949216"/>
              <a:gd name="connsiteX41" fmla="*/ 5240971 w 8836124"/>
              <a:gd name="connsiteY41" fmla="*/ 674318 h 949216"/>
              <a:gd name="connsiteX42" fmla="*/ 5111034 w 8836124"/>
              <a:gd name="connsiteY42" fmla="*/ 937502 h 949216"/>
              <a:gd name="connsiteX43" fmla="*/ 4990384 w 8836124"/>
              <a:gd name="connsiteY43" fmla="*/ 874002 h 949216"/>
              <a:gd name="connsiteX44" fmla="*/ 4844334 w 8836124"/>
              <a:gd name="connsiteY44" fmla="*/ 613652 h 949216"/>
              <a:gd name="connsiteX45" fmla="*/ 4660456 w 8836124"/>
              <a:gd name="connsiteY45" fmla="*/ 375416 h 949216"/>
              <a:gd name="connsiteX46" fmla="*/ 4444284 w 8836124"/>
              <a:gd name="connsiteY46" fmla="*/ 207252 h 949216"/>
              <a:gd name="connsiteX47" fmla="*/ 4198932 w 8836124"/>
              <a:gd name="connsiteY47" fmla="*/ 179060 h 949216"/>
              <a:gd name="connsiteX48" fmla="*/ 3747044 w 8836124"/>
              <a:gd name="connsiteY48" fmla="*/ 282686 h 949216"/>
              <a:gd name="connsiteX49" fmla="*/ 3372394 w 8836124"/>
              <a:gd name="connsiteY49" fmla="*/ 355328 h 949216"/>
              <a:gd name="connsiteX50" fmla="*/ 3155234 w 8836124"/>
              <a:gd name="connsiteY50" fmla="*/ 258052 h 949216"/>
              <a:gd name="connsiteX51" fmla="*/ 3043726 w 8836124"/>
              <a:gd name="connsiteY51" fmla="*/ 279128 h 949216"/>
              <a:gd name="connsiteX52" fmla="*/ 2904792 w 8836124"/>
              <a:gd name="connsiteY52" fmla="*/ 401804 h 949216"/>
              <a:gd name="connsiteX53" fmla="*/ 2790492 w 8836124"/>
              <a:gd name="connsiteY53" fmla="*/ 414010 h 949216"/>
              <a:gd name="connsiteX54" fmla="*/ 2671102 w 8836124"/>
              <a:gd name="connsiteY54" fmla="*/ 417568 h 949216"/>
              <a:gd name="connsiteX55" fmla="*/ 2589318 w 8836124"/>
              <a:gd name="connsiteY55" fmla="*/ 531102 h 949216"/>
              <a:gd name="connsiteX56" fmla="*/ 2507534 w 8836124"/>
              <a:gd name="connsiteY56" fmla="*/ 564112 h 949216"/>
              <a:gd name="connsiteX57" fmla="*/ 2330994 w 8836124"/>
              <a:gd name="connsiteY57" fmla="*/ 443463 h 949216"/>
              <a:gd name="connsiteX58" fmla="*/ 1847134 w 8836124"/>
              <a:gd name="connsiteY58" fmla="*/ 61202 h 949216"/>
              <a:gd name="connsiteX59" fmla="*/ 1575566 w 8836124"/>
              <a:gd name="connsiteY59" fmla="*/ 61968 h 949216"/>
              <a:gd name="connsiteX60" fmla="*/ 1230418 w 8836124"/>
              <a:gd name="connsiteY60" fmla="*/ 203694 h 949216"/>
              <a:gd name="connsiteX61" fmla="*/ 488234 w 8836124"/>
              <a:gd name="connsiteY61" fmla="*/ 353302 h 949216"/>
              <a:gd name="connsiteX62" fmla="*/ 1 w 8836124"/>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01584 w 8845686"/>
              <a:gd name="connsiteY18" fmla="*/ 691384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6745 w 8845686"/>
              <a:gd name="connsiteY60" fmla="*/ 212486 h 949216"/>
              <a:gd name="connsiteX61" fmla="*/ 488234 w 8845686"/>
              <a:gd name="connsiteY61" fmla="*/ 353302 h 949216"/>
              <a:gd name="connsiteX62" fmla="*/ 1 w 8845686"/>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36849 w 8845790"/>
              <a:gd name="connsiteY60" fmla="*/ 212486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4342 w 8845790"/>
              <a:gd name="connsiteY28" fmla="*/ 47367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468320 w 8845790"/>
              <a:gd name="connsiteY28" fmla="*/ 49565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72767"/>
              <a:gd name="connsiteY0" fmla="*/ 337044 h 949216"/>
              <a:gd name="connsiteX1" fmla="*/ 493057 w 8872767"/>
              <a:gd name="connsiteY1" fmla="*/ 331731 h 949216"/>
              <a:gd name="connsiteX2" fmla="*/ 1239342 w 8872767"/>
              <a:gd name="connsiteY2" fmla="*/ 180863 h 949216"/>
              <a:gd name="connsiteX3" fmla="*/ 1744872 w 8872767"/>
              <a:gd name="connsiteY3" fmla="*/ 495 h 949216"/>
              <a:gd name="connsiteX4" fmla="*/ 2126638 w 8872767"/>
              <a:gd name="connsiteY4" fmla="*/ 239002 h 949216"/>
              <a:gd name="connsiteX5" fmla="*/ 2507638 w 8872767"/>
              <a:gd name="connsiteY5" fmla="*/ 537452 h 949216"/>
              <a:gd name="connsiteX6" fmla="*/ 2666388 w 8872767"/>
              <a:gd name="connsiteY6" fmla="*/ 391402 h 949216"/>
              <a:gd name="connsiteX7" fmla="*/ 2882288 w 8872767"/>
              <a:gd name="connsiteY7" fmla="*/ 385052 h 949216"/>
              <a:gd name="connsiteX8" fmla="*/ 3104538 w 8872767"/>
              <a:gd name="connsiteY8" fmla="*/ 226302 h 949216"/>
              <a:gd name="connsiteX9" fmla="*/ 3383938 w 8872767"/>
              <a:gd name="connsiteY9" fmla="*/ 334252 h 949216"/>
              <a:gd name="connsiteX10" fmla="*/ 3914151 w 8872767"/>
              <a:gd name="connsiteY10" fmla="*/ 215556 h 949216"/>
              <a:gd name="connsiteX11" fmla="*/ 4279288 w 8872767"/>
              <a:gd name="connsiteY11" fmla="*/ 150102 h 949216"/>
              <a:gd name="connsiteX12" fmla="*/ 4552338 w 8872767"/>
              <a:gd name="connsiteY12" fmla="*/ 245352 h 949216"/>
              <a:gd name="connsiteX13" fmla="*/ 4825388 w 8872767"/>
              <a:gd name="connsiteY13" fmla="*/ 543802 h 949216"/>
              <a:gd name="connsiteX14" fmla="*/ 5073038 w 8872767"/>
              <a:gd name="connsiteY14" fmla="*/ 918452 h 949216"/>
              <a:gd name="connsiteX15" fmla="*/ 5249710 w 8872767"/>
              <a:gd name="connsiteY15" fmla="*/ 594602 h 949216"/>
              <a:gd name="connsiteX16" fmla="*/ 5371488 w 8872767"/>
              <a:gd name="connsiteY16" fmla="*/ 448552 h 949216"/>
              <a:gd name="connsiteX17" fmla="*/ 5505060 w 8872767"/>
              <a:gd name="connsiteY17" fmla="*/ 499080 h 949216"/>
              <a:gd name="connsiteX18" fmla="*/ 5714760 w 8872767"/>
              <a:gd name="connsiteY18" fmla="*/ 697439 h 949216"/>
              <a:gd name="connsiteX19" fmla="*/ 5917836 w 8872767"/>
              <a:gd name="connsiteY19" fmla="*/ 489516 h 949216"/>
              <a:gd name="connsiteX20" fmla="*/ 6223426 w 8872767"/>
              <a:gd name="connsiteY20" fmla="*/ 106912 h 949216"/>
              <a:gd name="connsiteX21" fmla="*/ 6444638 w 8872767"/>
              <a:gd name="connsiteY21" fmla="*/ 23102 h 949216"/>
              <a:gd name="connsiteX22" fmla="*/ 6819288 w 8872767"/>
              <a:gd name="connsiteY22" fmla="*/ 175502 h 949216"/>
              <a:gd name="connsiteX23" fmla="*/ 7162188 w 8872767"/>
              <a:gd name="connsiteY23" fmla="*/ 346952 h 949216"/>
              <a:gd name="connsiteX24" fmla="*/ 7428888 w 8872767"/>
              <a:gd name="connsiteY24" fmla="*/ 296152 h 949216"/>
              <a:gd name="connsiteX25" fmla="*/ 7759854 w 8872767"/>
              <a:gd name="connsiteY25" fmla="*/ 350510 h 949216"/>
              <a:gd name="connsiteX26" fmla="*/ 8813132 w 8872767"/>
              <a:gd name="connsiteY26" fmla="*/ 519345 h 949216"/>
              <a:gd name="connsiteX27" fmla="*/ 8872767 w 8872767"/>
              <a:gd name="connsiteY27" fmla="*/ 543452 h 949216"/>
              <a:gd name="connsiteX28" fmla="*/ 8468320 w 8872767"/>
              <a:gd name="connsiteY28" fmla="*/ 495654 h 949216"/>
              <a:gd name="connsiteX29" fmla="*/ 7855006 w 8872767"/>
              <a:gd name="connsiteY29" fmla="*/ 395376 h 949216"/>
              <a:gd name="connsiteX30" fmla="*/ 7435238 w 8872767"/>
              <a:gd name="connsiteY30" fmla="*/ 320020 h 949216"/>
              <a:gd name="connsiteX31" fmla="*/ 7186550 w 8872767"/>
              <a:gd name="connsiteY31" fmla="*/ 377170 h 949216"/>
              <a:gd name="connsiteX32" fmla="*/ 6937888 w 8872767"/>
              <a:gd name="connsiteY32" fmla="*/ 272500 h 949216"/>
              <a:gd name="connsiteX33" fmla="*/ 6606575 w 8872767"/>
              <a:gd name="connsiteY33" fmla="*/ 108094 h 949216"/>
              <a:gd name="connsiteX34" fmla="*/ 6404784 w 8872767"/>
              <a:gd name="connsiteY34" fmla="*/ 46970 h 949216"/>
              <a:gd name="connsiteX35" fmla="*/ 6212875 w 8872767"/>
              <a:gd name="connsiteY35" fmla="*/ 161337 h 949216"/>
              <a:gd name="connsiteX36" fmla="*/ 5879512 w 8872767"/>
              <a:gd name="connsiteY36" fmla="*/ 570179 h 949216"/>
              <a:gd name="connsiteX37" fmla="*/ 5727065 w 8872767"/>
              <a:gd name="connsiteY37" fmla="*/ 719648 h 949216"/>
              <a:gd name="connsiteX38" fmla="*/ 5600088 w 8872767"/>
              <a:gd name="connsiteY38" fmla="*/ 620002 h 949216"/>
              <a:gd name="connsiteX39" fmla="*/ 5485788 w 8872767"/>
              <a:gd name="connsiteY39" fmla="*/ 512052 h 949216"/>
              <a:gd name="connsiteX40" fmla="*/ 5348608 w 8872767"/>
              <a:gd name="connsiteY40" fmla="*/ 491742 h 949216"/>
              <a:gd name="connsiteX41" fmla="*/ 5241075 w 8872767"/>
              <a:gd name="connsiteY41" fmla="*/ 674318 h 949216"/>
              <a:gd name="connsiteX42" fmla="*/ 5111138 w 8872767"/>
              <a:gd name="connsiteY42" fmla="*/ 937502 h 949216"/>
              <a:gd name="connsiteX43" fmla="*/ 4990488 w 8872767"/>
              <a:gd name="connsiteY43" fmla="*/ 874002 h 949216"/>
              <a:gd name="connsiteX44" fmla="*/ 4844438 w 8872767"/>
              <a:gd name="connsiteY44" fmla="*/ 613652 h 949216"/>
              <a:gd name="connsiteX45" fmla="*/ 4660560 w 8872767"/>
              <a:gd name="connsiteY45" fmla="*/ 375416 h 949216"/>
              <a:gd name="connsiteX46" fmla="*/ 4444388 w 8872767"/>
              <a:gd name="connsiteY46" fmla="*/ 207252 h 949216"/>
              <a:gd name="connsiteX47" fmla="*/ 4199036 w 8872767"/>
              <a:gd name="connsiteY47" fmla="*/ 179060 h 949216"/>
              <a:gd name="connsiteX48" fmla="*/ 3747148 w 8872767"/>
              <a:gd name="connsiteY48" fmla="*/ 282686 h 949216"/>
              <a:gd name="connsiteX49" fmla="*/ 3359845 w 8872767"/>
              <a:gd name="connsiteY49" fmla="*/ 359724 h 949216"/>
              <a:gd name="connsiteX50" fmla="*/ 3149012 w 8872767"/>
              <a:gd name="connsiteY50" fmla="*/ 262448 h 949216"/>
              <a:gd name="connsiteX51" fmla="*/ 3043830 w 8872767"/>
              <a:gd name="connsiteY51" fmla="*/ 279128 h 949216"/>
              <a:gd name="connsiteX52" fmla="*/ 2904896 w 8872767"/>
              <a:gd name="connsiteY52" fmla="*/ 401804 h 949216"/>
              <a:gd name="connsiteX53" fmla="*/ 2790596 w 8872767"/>
              <a:gd name="connsiteY53" fmla="*/ 414010 h 949216"/>
              <a:gd name="connsiteX54" fmla="*/ 2671206 w 8872767"/>
              <a:gd name="connsiteY54" fmla="*/ 417568 h 949216"/>
              <a:gd name="connsiteX55" fmla="*/ 2605238 w 8872767"/>
              <a:gd name="connsiteY55" fmla="*/ 513518 h 949216"/>
              <a:gd name="connsiteX56" fmla="*/ 2507638 w 8872767"/>
              <a:gd name="connsiteY56" fmla="*/ 564112 h 949216"/>
              <a:gd name="connsiteX57" fmla="*/ 2331098 w 8872767"/>
              <a:gd name="connsiteY57" fmla="*/ 443463 h 949216"/>
              <a:gd name="connsiteX58" fmla="*/ 1847238 w 8872767"/>
              <a:gd name="connsiteY58" fmla="*/ 61202 h 949216"/>
              <a:gd name="connsiteX59" fmla="*/ 1591487 w 8872767"/>
              <a:gd name="connsiteY59" fmla="*/ 57572 h 949216"/>
              <a:gd name="connsiteX60" fmla="*/ 1246339 w 8872767"/>
              <a:gd name="connsiteY60" fmla="*/ 203694 h 949216"/>
              <a:gd name="connsiteX61" fmla="*/ 456705 w 8872767"/>
              <a:gd name="connsiteY61" fmla="*/ 362094 h 949216"/>
              <a:gd name="connsiteX62" fmla="*/ 105 w 8872767"/>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898655" h="949216">
                <a:moveTo>
                  <a:pt x="105" y="337044"/>
                </a:moveTo>
                <a:cubicBezTo>
                  <a:pt x="6164" y="331984"/>
                  <a:pt x="286518" y="357761"/>
                  <a:pt x="493057" y="331731"/>
                </a:cubicBezTo>
                <a:cubicBezTo>
                  <a:pt x="699596" y="305701"/>
                  <a:pt x="1030706" y="236069"/>
                  <a:pt x="1239342" y="180863"/>
                </a:cubicBezTo>
                <a:cubicBezTo>
                  <a:pt x="1447978" y="125657"/>
                  <a:pt x="1596989" y="-9195"/>
                  <a:pt x="1744872" y="495"/>
                </a:cubicBezTo>
                <a:cubicBezTo>
                  <a:pt x="1892755" y="10185"/>
                  <a:pt x="1999510" y="149509"/>
                  <a:pt x="2126638" y="239002"/>
                </a:cubicBezTo>
                <a:cubicBezTo>
                  <a:pt x="2253766" y="328495"/>
                  <a:pt x="2417680" y="512052"/>
                  <a:pt x="2507638" y="537452"/>
                </a:cubicBezTo>
                <a:cubicBezTo>
                  <a:pt x="2597596" y="562852"/>
                  <a:pt x="2603946" y="416802"/>
                  <a:pt x="2666388" y="391402"/>
                </a:cubicBezTo>
                <a:cubicBezTo>
                  <a:pt x="2728830" y="366002"/>
                  <a:pt x="2809263" y="412569"/>
                  <a:pt x="2882288" y="385052"/>
                </a:cubicBezTo>
                <a:cubicBezTo>
                  <a:pt x="2955313" y="357535"/>
                  <a:pt x="3020930" y="234769"/>
                  <a:pt x="3104538" y="226302"/>
                </a:cubicBezTo>
                <a:cubicBezTo>
                  <a:pt x="3188146" y="217835"/>
                  <a:pt x="3249003" y="336043"/>
                  <a:pt x="3383938" y="334252"/>
                </a:cubicBezTo>
                <a:cubicBezTo>
                  <a:pt x="3518873" y="332461"/>
                  <a:pt x="3764926" y="246248"/>
                  <a:pt x="3914151" y="215556"/>
                </a:cubicBezTo>
                <a:cubicBezTo>
                  <a:pt x="4063376" y="184864"/>
                  <a:pt x="4172923" y="145136"/>
                  <a:pt x="4279288" y="150102"/>
                </a:cubicBezTo>
                <a:cubicBezTo>
                  <a:pt x="4385653" y="155068"/>
                  <a:pt x="4461322" y="179735"/>
                  <a:pt x="4552338" y="245352"/>
                </a:cubicBezTo>
                <a:cubicBezTo>
                  <a:pt x="4643354" y="310969"/>
                  <a:pt x="4738605" y="431619"/>
                  <a:pt x="4825388" y="543802"/>
                </a:cubicBezTo>
                <a:cubicBezTo>
                  <a:pt x="4912171" y="655985"/>
                  <a:pt x="5002318" y="909985"/>
                  <a:pt x="5073038" y="918452"/>
                </a:cubicBezTo>
                <a:cubicBezTo>
                  <a:pt x="5143758" y="926919"/>
                  <a:pt x="5199968" y="694691"/>
                  <a:pt x="5249710" y="594602"/>
                </a:cubicBezTo>
                <a:cubicBezTo>
                  <a:pt x="5299452" y="494513"/>
                  <a:pt x="5328930" y="464472"/>
                  <a:pt x="5371488" y="448552"/>
                </a:cubicBezTo>
                <a:cubicBezTo>
                  <a:pt x="5414046" y="432632"/>
                  <a:pt x="5447848" y="457599"/>
                  <a:pt x="5505060" y="499080"/>
                </a:cubicBezTo>
                <a:cubicBezTo>
                  <a:pt x="5562272" y="540561"/>
                  <a:pt x="5643460" y="657070"/>
                  <a:pt x="5714760" y="697439"/>
                </a:cubicBezTo>
                <a:cubicBezTo>
                  <a:pt x="5754033" y="703905"/>
                  <a:pt x="5833058" y="587937"/>
                  <a:pt x="5917836" y="489516"/>
                </a:cubicBezTo>
                <a:cubicBezTo>
                  <a:pt x="6002614" y="391095"/>
                  <a:pt x="6135626" y="184648"/>
                  <a:pt x="6223426" y="106912"/>
                </a:cubicBezTo>
                <a:cubicBezTo>
                  <a:pt x="6311226" y="29176"/>
                  <a:pt x="6345328" y="11670"/>
                  <a:pt x="6444638" y="23102"/>
                </a:cubicBezTo>
                <a:cubicBezTo>
                  <a:pt x="6543948" y="34534"/>
                  <a:pt x="6699696" y="121527"/>
                  <a:pt x="6819288" y="175502"/>
                </a:cubicBezTo>
                <a:cubicBezTo>
                  <a:pt x="6938880" y="229477"/>
                  <a:pt x="7060588" y="326844"/>
                  <a:pt x="7162188" y="346952"/>
                </a:cubicBezTo>
                <a:cubicBezTo>
                  <a:pt x="7263788" y="367060"/>
                  <a:pt x="7329277" y="295559"/>
                  <a:pt x="7428888" y="296152"/>
                </a:cubicBezTo>
                <a:cubicBezTo>
                  <a:pt x="7528499" y="296745"/>
                  <a:pt x="7519130" y="313311"/>
                  <a:pt x="7759854" y="350510"/>
                </a:cubicBezTo>
                <a:cubicBezTo>
                  <a:pt x="8130980" y="406788"/>
                  <a:pt x="8498943" y="485047"/>
                  <a:pt x="8873233" y="519345"/>
                </a:cubicBezTo>
                <a:cubicBezTo>
                  <a:pt x="8930828" y="532247"/>
                  <a:pt x="8872516" y="519221"/>
                  <a:pt x="8872767" y="543452"/>
                </a:cubicBezTo>
                <a:cubicBezTo>
                  <a:pt x="8801859" y="539219"/>
                  <a:pt x="8468320" y="495654"/>
                  <a:pt x="8468320" y="495654"/>
                </a:cubicBezTo>
                <a:lnTo>
                  <a:pt x="7855006" y="395376"/>
                </a:lnTo>
                <a:cubicBezTo>
                  <a:pt x="7700489" y="373151"/>
                  <a:pt x="7546647" y="323054"/>
                  <a:pt x="7435238" y="320020"/>
                </a:cubicBezTo>
                <a:cubicBezTo>
                  <a:pt x="7323829" y="316986"/>
                  <a:pt x="7269442" y="385090"/>
                  <a:pt x="7186550" y="377170"/>
                </a:cubicBezTo>
                <a:cubicBezTo>
                  <a:pt x="7103658" y="369250"/>
                  <a:pt x="7034550" y="317346"/>
                  <a:pt x="6937888" y="272500"/>
                </a:cubicBezTo>
                <a:cubicBezTo>
                  <a:pt x="6841226" y="227654"/>
                  <a:pt x="6695426" y="145682"/>
                  <a:pt x="6606575" y="108094"/>
                </a:cubicBezTo>
                <a:cubicBezTo>
                  <a:pt x="6517724" y="70506"/>
                  <a:pt x="6470401" y="38096"/>
                  <a:pt x="6404784" y="46970"/>
                </a:cubicBezTo>
                <a:cubicBezTo>
                  <a:pt x="6339167" y="55844"/>
                  <a:pt x="6300420" y="74136"/>
                  <a:pt x="6212875" y="161337"/>
                </a:cubicBezTo>
                <a:cubicBezTo>
                  <a:pt x="6125330" y="248538"/>
                  <a:pt x="5960480" y="477127"/>
                  <a:pt x="5879512" y="570179"/>
                </a:cubicBezTo>
                <a:cubicBezTo>
                  <a:pt x="5798544" y="663231"/>
                  <a:pt x="5773636" y="711344"/>
                  <a:pt x="5727065" y="719648"/>
                </a:cubicBezTo>
                <a:cubicBezTo>
                  <a:pt x="5680494" y="727952"/>
                  <a:pt x="5640301" y="654601"/>
                  <a:pt x="5600088" y="620002"/>
                </a:cubicBezTo>
                <a:cubicBezTo>
                  <a:pt x="5559875" y="585403"/>
                  <a:pt x="5541933" y="554777"/>
                  <a:pt x="5485788" y="512052"/>
                </a:cubicBezTo>
                <a:cubicBezTo>
                  <a:pt x="5429643" y="469327"/>
                  <a:pt x="5389394" y="464698"/>
                  <a:pt x="5348608" y="491742"/>
                </a:cubicBezTo>
                <a:cubicBezTo>
                  <a:pt x="5307823" y="518786"/>
                  <a:pt x="5268356" y="600025"/>
                  <a:pt x="5241075" y="674318"/>
                </a:cubicBezTo>
                <a:cubicBezTo>
                  <a:pt x="5213794" y="748611"/>
                  <a:pt x="5152903" y="904221"/>
                  <a:pt x="5111138" y="937502"/>
                </a:cubicBezTo>
                <a:cubicBezTo>
                  <a:pt x="5069373" y="970783"/>
                  <a:pt x="5034938" y="927977"/>
                  <a:pt x="4990488" y="874002"/>
                </a:cubicBezTo>
                <a:cubicBezTo>
                  <a:pt x="4946038" y="820027"/>
                  <a:pt x="4899426" y="696750"/>
                  <a:pt x="4844438" y="613652"/>
                </a:cubicBezTo>
                <a:cubicBezTo>
                  <a:pt x="4789450" y="530554"/>
                  <a:pt x="4727235" y="443149"/>
                  <a:pt x="4660560" y="375416"/>
                </a:cubicBezTo>
                <a:cubicBezTo>
                  <a:pt x="4593885" y="307683"/>
                  <a:pt x="4521309" y="239978"/>
                  <a:pt x="4444388" y="207252"/>
                </a:cubicBezTo>
                <a:cubicBezTo>
                  <a:pt x="4367467" y="174526"/>
                  <a:pt x="4315243" y="166488"/>
                  <a:pt x="4199036" y="179060"/>
                </a:cubicBezTo>
                <a:cubicBezTo>
                  <a:pt x="4082829" y="191632"/>
                  <a:pt x="3887013" y="252575"/>
                  <a:pt x="3747148" y="282686"/>
                </a:cubicBezTo>
                <a:cubicBezTo>
                  <a:pt x="3607283" y="312797"/>
                  <a:pt x="3459534" y="363097"/>
                  <a:pt x="3359845" y="359724"/>
                </a:cubicBezTo>
                <a:cubicBezTo>
                  <a:pt x="3260156" y="356351"/>
                  <a:pt x="3201681" y="275881"/>
                  <a:pt x="3149012" y="262448"/>
                </a:cubicBezTo>
                <a:cubicBezTo>
                  <a:pt x="3096343" y="249015"/>
                  <a:pt x="3084516" y="255902"/>
                  <a:pt x="3043830" y="279128"/>
                </a:cubicBezTo>
                <a:cubicBezTo>
                  <a:pt x="3003144" y="302354"/>
                  <a:pt x="2947102" y="379324"/>
                  <a:pt x="2904896" y="401804"/>
                </a:cubicBezTo>
                <a:cubicBezTo>
                  <a:pt x="2862690" y="424284"/>
                  <a:pt x="2829544" y="411383"/>
                  <a:pt x="2790596" y="414010"/>
                </a:cubicBezTo>
                <a:cubicBezTo>
                  <a:pt x="2751648" y="416637"/>
                  <a:pt x="2702099" y="400983"/>
                  <a:pt x="2671206" y="417568"/>
                </a:cubicBezTo>
                <a:cubicBezTo>
                  <a:pt x="2640313" y="434153"/>
                  <a:pt x="2635662" y="475906"/>
                  <a:pt x="2605238" y="513518"/>
                </a:cubicBezTo>
                <a:cubicBezTo>
                  <a:pt x="2574814" y="551130"/>
                  <a:pt x="2553328" y="575788"/>
                  <a:pt x="2507638" y="564112"/>
                </a:cubicBezTo>
                <a:cubicBezTo>
                  <a:pt x="2461948" y="552436"/>
                  <a:pt x="2441165" y="527281"/>
                  <a:pt x="2331098" y="443463"/>
                </a:cubicBezTo>
                <a:cubicBezTo>
                  <a:pt x="2221031" y="359645"/>
                  <a:pt x="1970506" y="125517"/>
                  <a:pt x="1847238" y="61202"/>
                </a:cubicBezTo>
                <a:cubicBezTo>
                  <a:pt x="1723970" y="-3113"/>
                  <a:pt x="1666331" y="33823"/>
                  <a:pt x="1591487" y="57572"/>
                </a:cubicBezTo>
                <a:cubicBezTo>
                  <a:pt x="1516643" y="81321"/>
                  <a:pt x="1395729" y="167140"/>
                  <a:pt x="1246339" y="203694"/>
                </a:cubicBezTo>
                <a:cubicBezTo>
                  <a:pt x="1052664" y="253436"/>
                  <a:pt x="664411" y="339869"/>
                  <a:pt x="456705" y="362094"/>
                </a:cubicBezTo>
                <a:cubicBezTo>
                  <a:pt x="248999" y="384319"/>
                  <a:pt x="-5954" y="342104"/>
                  <a:pt x="105" y="33704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4" name="Friform 3">
            <a:extLst>
              <a:ext uri="{FF2B5EF4-FFF2-40B4-BE49-F238E27FC236}">
                <a16:creationId xmlns:a16="http://schemas.microsoft.com/office/drawing/2014/main" id="{D71E1C1F-26B6-5547-80D2-5F83AF087C76}"/>
              </a:ext>
            </a:extLst>
          </p:cNvPr>
          <p:cNvSpPr/>
          <p:nvPr userDrawn="1"/>
        </p:nvSpPr>
        <p:spPr>
          <a:xfrm rot="21411300" flipH="1" flipV="1">
            <a:off x="-168664" y="2492186"/>
            <a:ext cx="12398710" cy="951643"/>
          </a:xfrm>
          <a:custGeom>
            <a:avLst/>
            <a:gdLst>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22382 w 8801088"/>
              <a:gd name="connsiteY52" fmla="*/ 421310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84334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305232 w 8801088"/>
              <a:gd name="connsiteY40" fmla="*/ 47211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23242"/>
              <a:gd name="connsiteY0" fmla="*/ 338760 h 945452"/>
              <a:gd name="connsiteX1" fmla="*/ 606232 w 8823242"/>
              <a:gd name="connsiteY1" fmla="*/ 294310 h 945452"/>
              <a:gd name="connsiteX2" fmla="*/ 1292032 w 8823242"/>
              <a:gd name="connsiteY2" fmla="*/ 129210 h 945452"/>
              <a:gd name="connsiteX3" fmla="*/ 1673032 w 8823242"/>
              <a:gd name="connsiteY3" fmla="*/ 2210 h 945452"/>
              <a:gd name="connsiteX4" fmla="*/ 2047682 w 8823242"/>
              <a:gd name="connsiteY4" fmla="*/ 237160 h 945452"/>
              <a:gd name="connsiteX5" fmla="*/ 2428682 w 8823242"/>
              <a:gd name="connsiteY5" fmla="*/ 535610 h 945452"/>
              <a:gd name="connsiteX6" fmla="*/ 2587432 w 8823242"/>
              <a:gd name="connsiteY6" fmla="*/ 389560 h 945452"/>
              <a:gd name="connsiteX7" fmla="*/ 2803332 w 8823242"/>
              <a:gd name="connsiteY7" fmla="*/ 383210 h 945452"/>
              <a:gd name="connsiteX8" fmla="*/ 3025582 w 8823242"/>
              <a:gd name="connsiteY8" fmla="*/ 224460 h 945452"/>
              <a:gd name="connsiteX9" fmla="*/ 3304982 w 8823242"/>
              <a:gd name="connsiteY9" fmla="*/ 332410 h 945452"/>
              <a:gd name="connsiteX10" fmla="*/ 3832032 w 8823242"/>
              <a:gd name="connsiteY10" fmla="*/ 218110 h 945452"/>
              <a:gd name="connsiteX11" fmla="*/ 4200332 w 8823242"/>
              <a:gd name="connsiteY11" fmla="*/ 148260 h 945452"/>
              <a:gd name="connsiteX12" fmla="*/ 4473382 w 8823242"/>
              <a:gd name="connsiteY12" fmla="*/ 243510 h 945452"/>
              <a:gd name="connsiteX13" fmla="*/ 4746432 w 8823242"/>
              <a:gd name="connsiteY13" fmla="*/ 541960 h 945452"/>
              <a:gd name="connsiteX14" fmla="*/ 4994082 w 8823242"/>
              <a:gd name="connsiteY14" fmla="*/ 916610 h 945452"/>
              <a:gd name="connsiteX15" fmla="*/ 5165532 w 8823242"/>
              <a:gd name="connsiteY15" fmla="*/ 592760 h 945452"/>
              <a:gd name="connsiteX16" fmla="*/ 5292532 w 8823242"/>
              <a:gd name="connsiteY16" fmla="*/ 446710 h 945452"/>
              <a:gd name="connsiteX17" fmla="*/ 5440336 w 8823242"/>
              <a:gd name="connsiteY17" fmla="*/ 500796 h 945452"/>
              <a:gd name="connsiteX18" fmla="*/ 5636964 w 8823242"/>
              <a:gd name="connsiteY18" fmla="*/ 685984 h 945452"/>
              <a:gd name="connsiteX19" fmla="*/ 5832554 w 8823242"/>
              <a:gd name="connsiteY19" fmla="*/ 483278 h 945452"/>
              <a:gd name="connsiteX20" fmla="*/ 6144470 w 8823242"/>
              <a:gd name="connsiteY20" fmla="*/ 105070 h 945452"/>
              <a:gd name="connsiteX21" fmla="*/ 6365682 w 8823242"/>
              <a:gd name="connsiteY21" fmla="*/ 21260 h 945452"/>
              <a:gd name="connsiteX22" fmla="*/ 6740332 w 8823242"/>
              <a:gd name="connsiteY22" fmla="*/ 173660 h 945452"/>
              <a:gd name="connsiteX23" fmla="*/ 7083232 w 8823242"/>
              <a:gd name="connsiteY23" fmla="*/ 345110 h 945452"/>
              <a:gd name="connsiteX24" fmla="*/ 7349932 w 8823242"/>
              <a:gd name="connsiteY24" fmla="*/ 294310 h 945452"/>
              <a:gd name="connsiteX25" fmla="*/ 7680898 w 8823242"/>
              <a:gd name="connsiteY25" fmla="*/ 348668 h 945452"/>
              <a:gd name="connsiteX26" fmla="*/ 8708832 w 8823242"/>
              <a:gd name="connsiteY26" fmla="*/ 491160 h 945452"/>
              <a:gd name="connsiteX27" fmla="*/ 8755852 w 8823242"/>
              <a:gd name="connsiteY27" fmla="*/ 532818 h 945452"/>
              <a:gd name="connsiteX28" fmla="*/ 8283382 w 8823242"/>
              <a:gd name="connsiteY28" fmla="*/ 465760 h 945452"/>
              <a:gd name="connsiteX29" fmla="*/ 7766561 w 8823242"/>
              <a:gd name="connsiteY29" fmla="*/ 384742 h 945452"/>
              <a:gd name="connsiteX30" fmla="*/ 7356282 w 8823242"/>
              <a:gd name="connsiteY30" fmla="*/ 318178 h 945452"/>
              <a:gd name="connsiteX31" fmla="*/ 7107594 w 8823242"/>
              <a:gd name="connsiteY31" fmla="*/ 375328 h 945452"/>
              <a:gd name="connsiteX32" fmla="*/ 6852606 w 8823242"/>
              <a:gd name="connsiteY32" fmla="*/ 257470 h 945452"/>
              <a:gd name="connsiteX33" fmla="*/ 6530782 w 8823242"/>
              <a:gd name="connsiteY33" fmla="*/ 97460 h 945452"/>
              <a:gd name="connsiteX34" fmla="*/ 6325828 w 8823242"/>
              <a:gd name="connsiteY34" fmla="*/ 45128 h 945452"/>
              <a:gd name="connsiteX35" fmla="*/ 6137082 w 8823242"/>
              <a:gd name="connsiteY35" fmla="*/ 141910 h 945452"/>
              <a:gd name="connsiteX36" fmla="*/ 5806882 w 8823242"/>
              <a:gd name="connsiteY36" fmla="*/ 541960 h 945452"/>
              <a:gd name="connsiteX37" fmla="*/ 5641782 w 8823242"/>
              <a:gd name="connsiteY37" fmla="*/ 713410 h 945452"/>
              <a:gd name="connsiteX38" fmla="*/ 5521132 w 8823242"/>
              <a:gd name="connsiteY38" fmla="*/ 618160 h 945452"/>
              <a:gd name="connsiteX39" fmla="*/ 5406832 w 8823242"/>
              <a:gd name="connsiteY39" fmla="*/ 510210 h 945452"/>
              <a:gd name="connsiteX40" fmla="*/ 5269652 w 8823242"/>
              <a:gd name="connsiteY40" fmla="*/ 489900 h 945452"/>
              <a:gd name="connsiteX41" fmla="*/ 5142158 w 8823242"/>
              <a:gd name="connsiteY41" fmla="*/ 700216 h 945452"/>
              <a:gd name="connsiteX42" fmla="*/ 5032182 w 8823242"/>
              <a:gd name="connsiteY42" fmla="*/ 935660 h 945452"/>
              <a:gd name="connsiteX43" fmla="*/ 4911532 w 8823242"/>
              <a:gd name="connsiteY43" fmla="*/ 872160 h 945452"/>
              <a:gd name="connsiteX44" fmla="*/ 4765482 w 8823242"/>
              <a:gd name="connsiteY44" fmla="*/ 611810 h 945452"/>
              <a:gd name="connsiteX45" fmla="*/ 4581604 w 8823242"/>
              <a:gd name="connsiteY45" fmla="*/ 373574 h 945452"/>
              <a:gd name="connsiteX46" fmla="*/ 4365432 w 8823242"/>
              <a:gd name="connsiteY46" fmla="*/ 205410 h 945452"/>
              <a:gd name="connsiteX47" fmla="*/ 4120080 w 8823242"/>
              <a:gd name="connsiteY47" fmla="*/ 177218 h 945452"/>
              <a:gd name="connsiteX48" fmla="*/ 3668192 w 8823242"/>
              <a:gd name="connsiteY48" fmla="*/ 280844 h 945452"/>
              <a:gd name="connsiteX49" fmla="*/ 3293542 w 8823242"/>
              <a:gd name="connsiteY49" fmla="*/ 353486 h 945452"/>
              <a:gd name="connsiteX50" fmla="*/ 3076382 w 8823242"/>
              <a:gd name="connsiteY50" fmla="*/ 256210 h 945452"/>
              <a:gd name="connsiteX51" fmla="*/ 2964874 w 8823242"/>
              <a:gd name="connsiteY51" fmla="*/ 277286 h 945452"/>
              <a:gd name="connsiteX52" fmla="*/ 2815266 w 8823242"/>
              <a:gd name="connsiteY52" fmla="*/ 399962 h 945452"/>
              <a:gd name="connsiteX53" fmla="*/ 2708082 w 8823242"/>
              <a:gd name="connsiteY53" fmla="*/ 408610 h 945452"/>
              <a:gd name="connsiteX54" fmla="*/ 2606482 w 8823242"/>
              <a:gd name="connsiteY54" fmla="*/ 408610 h 945452"/>
              <a:gd name="connsiteX55" fmla="*/ 2517582 w 8823242"/>
              <a:gd name="connsiteY55" fmla="*/ 529260 h 945452"/>
              <a:gd name="connsiteX56" fmla="*/ 2428682 w 8823242"/>
              <a:gd name="connsiteY56" fmla="*/ 580060 h 945452"/>
              <a:gd name="connsiteX57" fmla="*/ 2269932 w 8823242"/>
              <a:gd name="connsiteY57" fmla="*/ 459410 h 945452"/>
              <a:gd name="connsiteX58" fmla="*/ 1768282 w 8823242"/>
              <a:gd name="connsiteY58" fmla="*/ 59360 h 945452"/>
              <a:gd name="connsiteX59" fmla="*/ 1571432 w 8823242"/>
              <a:gd name="connsiteY59" fmla="*/ 53010 h 945452"/>
              <a:gd name="connsiteX60" fmla="*/ 1158682 w 8823242"/>
              <a:gd name="connsiteY60" fmla="*/ 205410 h 945452"/>
              <a:gd name="connsiteX61" fmla="*/ 409382 w 8823242"/>
              <a:gd name="connsiteY61" fmla="*/ 351460 h 945452"/>
              <a:gd name="connsiteX62" fmla="*/ 2982 w 8823242"/>
              <a:gd name="connsiteY62" fmla="*/ 338760 h 945452"/>
              <a:gd name="connsiteX0" fmla="*/ 2982 w 8799398"/>
              <a:gd name="connsiteY0" fmla="*/ 338760 h 945452"/>
              <a:gd name="connsiteX1" fmla="*/ 606232 w 8799398"/>
              <a:gd name="connsiteY1" fmla="*/ 294310 h 945452"/>
              <a:gd name="connsiteX2" fmla="*/ 1292032 w 8799398"/>
              <a:gd name="connsiteY2" fmla="*/ 129210 h 945452"/>
              <a:gd name="connsiteX3" fmla="*/ 1673032 w 8799398"/>
              <a:gd name="connsiteY3" fmla="*/ 2210 h 945452"/>
              <a:gd name="connsiteX4" fmla="*/ 2047682 w 8799398"/>
              <a:gd name="connsiteY4" fmla="*/ 237160 h 945452"/>
              <a:gd name="connsiteX5" fmla="*/ 2428682 w 8799398"/>
              <a:gd name="connsiteY5" fmla="*/ 535610 h 945452"/>
              <a:gd name="connsiteX6" fmla="*/ 2587432 w 8799398"/>
              <a:gd name="connsiteY6" fmla="*/ 389560 h 945452"/>
              <a:gd name="connsiteX7" fmla="*/ 2803332 w 8799398"/>
              <a:gd name="connsiteY7" fmla="*/ 383210 h 945452"/>
              <a:gd name="connsiteX8" fmla="*/ 3025582 w 8799398"/>
              <a:gd name="connsiteY8" fmla="*/ 224460 h 945452"/>
              <a:gd name="connsiteX9" fmla="*/ 3304982 w 8799398"/>
              <a:gd name="connsiteY9" fmla="*/ 332410 h 945452"/>
              <a:gd name="connsiteX10" fmla="*/ 3832032 w 8799398"/>
              <a:gd name="connsiteY10" fmla="*/ 218110 h 945452"/>
              <a:gd name="connsiteX11" fmla="*/ 4200332 w 8799398"/>
              <a:gd name="connsiteY11" fmla="*/ 148260 h 945452"/>
              <a:gd name="connsiteX12" fmla="*/ 4473382 w 8799398"/>
              <a:gd name="connsiteY12" fmla="*/ 243510 h 945452"/>
              <a:gd name="connsiteX13" fmla="*/ 4746432 w 8799398"/>
              <a:gd name="connsiteY13" fmla="*/ 541960 h 945452"/>
              <a:gd name="connsiteX14" fmla="*/ 4994082 w 8799398"/>
              <a:gd name="connsiteY14" fmla="*/ 916610 h 945452"/>
              <a:gd name="connsiteX15" fmla="*/ 5165532 w 8799398"/>
              <a:gd name="connsiteY15" fmla="*/ 592760 h 945452"/>
              <a:gd name="connsiteX16" fmla="*/ 5292532 w 8799398"/>
              <a:gd name="connsiteY16" fmla="*/ 446710 h 945452"/>
              <a:gd name="connsiteX17" fmla="*/ 5440336 w 8799398"/>
              <a:gd name="connsiteY17" fmla="*/ 500796 h 945452"/>
              <a:gd name="connsiteX18" fmla="*/ 5636964 w 8799398"/>
              <a:gd name="connsiteY18" fmla="*/ 685984 h 945452"/>
              <a:gd name="connsiteX19" fmla="*/ 5832554 w 8799398"/>
              <a:gd name="connsiteY19" fmla="*/ 483278 h 945452"/>
              <a:gd name="connsiteX20" fmla="*/ 6144470 w 8799398"/>
              <a:gd name="connsiteY20" fmla="*/ 105070 h 945452"/>
              <a:gd name="connsiteX21" fmla="*/ 6365682 w 8799398"/>
              <a:gd name="connsiteY21" fmla="*/ 21260 h 945452"/>
              <a:gd name="connsiteX22" fmla="*/ 6740332 w 8799398"/>
              <a:gd name="connsiteY22" fmla="*/ 173660 h 945452"/>
              <a:gd name="connsiteX23" fmla="*/ 7083232 w 8799398"/>
              <a:gd name="connsiteY23" fmla="*/ 345110 h 945452"/>
              <a:gd name="connsiteX24" fmla="*/ 7349932 w 8799398"/>
              <a:gd name="connsiteY24" fmla="*/ 294310 h 945452"/>
              <a:gd name="connsiteX25" fmla="*/ 7680898 w 8799398"/>
              <a:gd name="connsiteY25" fmla="*/ 348668 h 945452"/>
              <a:gd name="connsiteX26" fmla="*/ 8708832 w 8799398"/>
              <a:gd name="connsiteY26" fmla="*/ 491160 h 945452"/>
              <a:gd name="connsiteX27" fmla="*/ 8755852 w 8799398"/>
              <a:gd name="connsiteY27" fmla="*/ 532818 h 945452"/>
              <a:gd name="connsiteX28" fmla="*/ 8283382 w 8799398"/>
              <a:gd name="connsiteY28" fmla="*/ 465760 h 945452"/>
              <a:gd name="connsiteX29" fmla="*/ 7766561 w 8799398"/>
              <a:gd name="connsiteY29" fmla="*/ 384742 h 945452"/>
              <a:gd name="connsiteX30" fmla="*/ 7356282 w 8799398"/>
              <a:gd name="connsiteY30" fmla="*/ 318178 h 945452"/>
              <a:gd name="connsiteX31" fmla="*/ 7107594 w 8799398"/>
              <a:gd name="connsiteY31" fmla="*/ 375328 h 945452"/>
              <a:gd name="connsiteX32" fmla="*/ 6852606 w 8799398"/>
              <a:gd name="connsiteY32" fmla="*/ 257470 h 945452"/>
              <a:gd name="connsiteX33" fmla="*/ 6530782 w 8799398"/>
              <a:gd name="connsiteY33" fmla="*/ 97460 h 945452"/>
              <a:gd name="connsiteX34" fmla="*/ 6325828 w 8799398"/>
              <a:gd name="connsiteY34" fmla="*/ 45128 h 945452"/>
              <a:gd name="connsiteX35" fmla="*/ 6137082 w 8799398"/>
              <a:gd name="connsiteY35" fmla="*/ 141910 h 945452"/>
              <a:gd name="connsiteX36" fmla="*/ 5806882 w 8799398"/>
              <a:gd name="connsiteY36" fmla="*/ 541960 h 945452"/>
              <a:gd name="connsiteX37" fmla="*/ 5641782 w 8799398"/>
              <a:gd name="connsiteY37" fmla="*/ 713410 h 945452"/>
              <a:gd name="connsiteX38" fmla="*/ 5521132 w 8799398"/>
              <a:gd name="connsiteY38" fmla="*/ 618160 h 945452"/>
              <a:gd name="connsiteX39" fmla="*/ 5406832 w 8799398"/>
              <a:gd name="connsiteY39" fmla="*/ 510210 h 945452"/>
              <a:gd name="connsiteX40" fmla="*/ 5269652 w 8799398"/>
              <a:gd name="connsiteY40" fmla="*/ 489900 h 945452"/>
              <a:gd name="connsiteX41" fmla="*/ 5142158 w 8799398"/>
              <a:gd name="connsiteY41" fmla="*/ 700216 h 945452"/>
              <a:gd name="connsiteX42" fmla="*/ 5032182 w 8799398"/>
              <a:gd name="connsiteY42" fmla="*/ 935660 h 945452"/>
              <a:gd name="connsiteX43" fmla="*/ 4911532 w 8799398"/>
              <a:gd name="connsiteY43" fmla="*/ 872160 h 945452"/>
              <a:gd name="connsiteX44" fmla="*/ 4765482 w 8799398"/>
              <a:gd name="connsiteY44" fmla="*/ 611810 h 945452"/>
              <a:gd name="connsiteX45" fmla="*/ 4581604 w 8799398"/>
              <a:gd name="connsiteY45" fmla="*/ 373574 h 945452"/>
              <a:gd name="connsiteX46" fmla="*/ 4365432 w 8799398"/>
              <a:gd name="connsiteY46" fmla="*/ 205410 h 945452"/>
              <a:gd name="connsiteX47" fmla="*/ 4120080 w 8799398"/>
              <a:gd name="connsiteY47" fmla="*/ 177218 h 945452"/>
              <a:gd name="connsiteX48" fmla="*/ 3668192 w 8799398"/>
              <a:gd name="connsiteY48" fmla="*/ 280844 h 945452"/>
              <a:gd name="connsiteX49" fmla="*/ 3293542 w 8799398"/>
              <a:gd name="connsiteY49" fmla="*/ 353486 h 945452"/>
              <a:gd name="connsiteX50" fmla="*/ 3076382 w 8799398"/>
              <a:gd name="connsiteY50" fmla="*/ 256210 h 945452"/>
              <a:gd name="connsiteX51" fmla="*/ 2964874 w 8799398"/>
              <a:gd name="connsiteY51" fmla="*/ 277286 h 945452"/>
              <a:gd name="connsiteX52" fmla="*/ 2815266 w 8799398"/>
              <a:gd name="connsiteY52" fmla="*/ 399962 h 945452"/>
              <a:gd name="connsiteX53" fmla="*/ 2708082 w 8799398"/>
              <a:gd name="connsiteY53" fmla="*/ 408610 h 945452"/>
              <a:gd name="connsiteX54" fmla="*/ 2606482 w 8799398"/>
              <a:gd name="connsiteY54" fmla="*/ 408610 h 945452"/>
              <a:gd name="connsiteX55" fmla="*/ 2517582 w 8799398"/>
              <a:gd name="connsiteY55" fmla="*/ 529260 h 945452"/>
              <a:gd name="connsiteX56" fmla="*/ 2428682 w 8799398"/>
              <a:gd name="connsiteY56" fmla="*/ 580060 h 945452"/>
              <a:gd name="connsiteX57" fmla="*/ 2269932 w 8799398"/>
              <a:gd name="connsiteY57" fmla="*/ 459410 h 945452"/>
              <a:gd name="connsiteX58" fmla="*/ 1768282 w 8799398"/>
              <a:gd name="connsiteY58" fmla="*/ 59360 h 945452"/>
              <a:gd name="connsiteX59" fmla="*/ 1571432 w 8799398"/>
              <a:gd name="connsiteY59" fmla="*/ 53010 h 945452"/>
              <a:gd name="connsiteX60" fmla="*/ 1158682 w 8799398"/>
              <a:gd name="connsiteY60" fmla="*/ 205410 h 945452"/>
              <a:gd name="connsiteX61" fmla="*/ 409382 w 8799398"/>
              <a:gd name="connsiteY61" fmla="*/ 351460 h 945452"/>
              <a:gd name="connsiteX62" fmla="*/ 2982 w 8799398"/>
              <a:gd name="connsiteY62" fmla="*/ 338760 h 945452"/>
              <a:gd name="connsiteX0" fmla="*/ 2982 w 8801682"/>
              <a:gd name="connsiteY0" fmla="*/ 338760 h 945452"/>
              <a:gd name="connsiteX1" fmla="*/ 606232 w 8801682"/>
              <a:gd name="connsiteY1" fmla="*/ 294310 h 945452"/>
              <a:gd name="connsiteX2" fmla="*/ 1292032 w 8801682"/>
              <a:gd name="connsiteY2" fmla="*/ 129210 h 945452"/>
              <a:gd name="connsiteX3" fmla="*/ 1673032 w 8801682"/>
              <a:gd name="connsiteY3" fmla="*/ 2210 h 945452"/>
              <a:gd name="connsiteX4" fmla="*/ 2047682 w 8801682"/>
              <a:gd name="connsiteY4" fmla="*/ 237160 h 945452"/>
              <a:gd name="connsiteX5" fmla="*/ 2428682 w 8801682"/>
              <a:gd name="connsiteY5" fmla="*/ 535610 h 945452"/>
              <a:gd name="connsiteX6" fmla="*/ 2587432 w 8801682"/>
              <a:gd name="connsiteY6" fmla="*/ 389560 h 945452"/>
              <a:gd name="connsiteX7" fmla="*/ 2803332 w 8801682"/>
              <a:gd name="connsiteY7" fmla="*/ 383210 h 945452"/>
              <a:gd name="connsiteX8" fmla="*/ 3025582 w 8801682"/>
              <a:gd name="connsiteY8" fmla="*/ 224460 h 945452"/>
              <a:gd name="connsiteX9" fmla="*/ 3304982 w 8801682"/>
              <a:gd name="connsiteY9" fmla="*/ 332410 h 945452"/>
              <a:gd name="connsiteX10" fmla="*/ 3832032 w 8801682"/>
              <a:gd name="connsiteY10" fmla="*/ 218110 h 945452"/>
              <a:gd name="connsiteX11" fmla="*/ 4200332 w 8801682"/>
              <a:gd name="connsiteY11" fmla="*/ 148260 h 945452"/>
              <a:gd name="connsiteX12" fmla="*/ 4473382 w 8801682"/>
              <a:gd name="connsiteY12" fmla="*/ 243510 h 945452"/>
              <a:gd name="connsiteX13" fmla="*/ 4746432 w 8801682"/>
              <a:gd name="connsiteY13" fmla="*/ 541960 h 945452"/>
              <a:gd name="connsiteX14" fmla="*/ 4994082 w 8801682"/>
              <a:gd name="connsiteY14" fmla="*/ 916610 h 945452"/>
              <a:gd name="connsiteX15" fmla="*/ 5165532 w 8801682"/>
              <a:gd name="connsiteY15" fmla="*/ 592760 h 945452"/>
              <a:gd name="connsiteX16" fmla="*/ 5292532 w 8801682"/>
              <a:gd name="connsiteY16" fmla="*/ 446710 h 945452"/>
              <a:gd name="connsiteX17" fmla="*/ 5440336 w 8801682"/>
              <a:gd name="connsiteY17" fmla="*/ 500796 h 945452"/>
              <a:gd name="connsiteX18" fmla="*/ 5636964 w 8801682"/>
              <a:gd name="connsiteY18" fmla="*/ 685984 h 945452"/>
              <a:gd name="connsiteX19" fmla="*/ 5832554 w 8801682"/>
              <a:gd name="connsiteY19" fmla="*/ 483278 h 945452"/>
              <a:gd name="connsiteX20" fmla="*/ 6144470 w 8801682"/>
              <a:gd name="connsiteY20" fmla="*/ 105070 h 945452"/>
              <a:gd name="connsiteX21" fmla="*/ 6365682 w 8801682"/>
              <a:gd name="connsiteY21" fmla="*/ 21260 h 945452"/>
              <a:gd name="connsiteX22" fmla="*/ 6740332 w 8801682"/>
              <a:gd name="connsiteY22" fmla="*/ 173660 h 945452"/>
              <a:gd name="connsiteX23" fmla="*/ 7083232 w 8801682"/>
              <a:gd name="connsiteY23" fmla="*/ 345110 h 945452"/>
              <a:gd name="connsiteX24" fmla="*/ 7349932 w 8801682"/>
              <a:gd name="connsiteY24" fmla="*/ 294310 h 945452"/>
              <a:gd name="connsiteX25" fmla="*/ 7680898 w 8801682"/>
              <a:gd name="connsiteY25" fmla="*/ 348668 h 945452"/>
              <a:gd name="connsiteX26" fmla="*/ 8712390 w 8801682"/>
              <a:gd name="connsiteY26" fmla="*/ 505392 h 945452"/>
              <a:gd name="connsiteX27" fmla="*/ 8755852 w 8801682"/>
              <a:gd name="connsiteY27" fmla="*/ 532818 h 945452"/>
              <a:gd name="connsiteX28" fmla="*/ 8283382 w 8801682"/>
              <a:gd name="connsiteY28" fmla="*/ 465760 h 945452"/>
              <a:gd name="connsiteX29" fmla="*/ 7766561 w 8801682"/>
              <a:gd name="connsiteY29" fmla="*/ 384742 h 945452"/>
              <a:gd name="connsiteX30" fmla="*/ 7356282 w 8801682"/>
              <a:gd name="connsiteY30" fmla="*/ 318178 h 945452"/>
              <a:gd name="connsiteX31" fmla="*/ 7107594 w 8801682"/>
              <a:gd name="connsiteY31" fmla="*/ 375328 h 945452"/>
              <a:gd name="connsiteX32" fmla="*/ 6852606 w 8801682"/>
              <a:gd name="connsiteY32" fmla="*/ 257470 h 945452"/>
              <a:gd name="connsiteX33" fmla="*/ 6530782 w 8801682"/>
              <a:gd name="connsiteY33" fmla="*/ 97460 h 945452"/>
              <a:gd name="connsiteX34" fmla="*/ 6325828 w 8801682"/>
              <a:gd name="connsiteY34" fmla="*/ 45128 h 945452"/>
              <a:gd name="connsiteX35" fmla="*/ 6137082 w 8801682"/>
              <a:gd name="connsiteY35" fmla="*/ 141910 h 945452"/>
              <a:gd name="connsiteX36" fmla="*/ 5806882 w 8801682"/>
              <a:gd name="connsiteY36" fmla="*/ 541960 h 945452"/>
              <a:gd name="connsiteX37" fmla="*/ 5641782 w 8801682"/>
              <a:gd name="connsiteY37" fmla="*/ 713410 h 945452"/>
              <a:gd name="connsiteX38" fmla="*/ 5521132 w 8801682"/>
              <a:gd name="connsiteY38" fmla="*/ 618160 h 945452"/>
              <a:gd name="connsiteX39" fmla="*/ 5406832 w 8801682"/>
              <a:gd name="connsiteY39" fmla="*/ 510210 h 945452"/>
              <a:gd name="connsiteX40" fmla="*/ 5269652 w 8801682"/>
              <a:gd name="connsiteY40" fmla="*/ 489900 h 945452"/>
              <a:gd name="connsiteX41" fmla="*/ 5142158 w 8801682"/>
              <a:gd name="connsiteY41" fmla="*/ 700216 h 945452"/>
              <a:gd name="connsiteX42" fmla="*/ 5032182 w 8801682"/>
              <a:gd name="connsiteY42" fmla="*/ 935660 h 945452"/>
              <a:gd name="connsiteX43" fmla="*/ 4911532 w 8801682"/>
              <a:gd name="connsiteY43" fmla="*/ 872160 h 945452"/>
              <a:gd name="connsiteX44" fmla="*/ 4765482 w 8801682"/>
              <a:gd name="connsiteY44" fmla="*/ 611810 h 945452"/>
              <a:gd name="connsiteX45" fmla="*/ 4581604 w 8801682"/>
              <a:gd name="connsiteY45" fmla="*/ 373574 h 945452"/>
              <a:gd name="connsiteX46" fmla="*/ 4365432 w 8801682"/>
              <a:gd name="connsiteY46" fmla="*/ 205410 h 945452"/>
              <a:gd name="connsiteX47" fmla="*/ 4120080 w 8801682"/>
              <a:gd name="connsiteY47" fmla="*/ 177218 h 945452"/>
              <a:gd name="connsiteX48" fmla="*/ 3668192 w 8801682"/>
              <a:gd name="connsiteY48" fmla="*/ 280844 h 945452"/>
              <a:gd name="connsiteX49" fmla="*/ 3293542 w 8801682"/>
              <a:gd name="connsiteY49" fmla="*/ 353486 h 945452"/>
              <a:gd name="connsiteX50" fmla="*/ 3076382 w 8801682"/>
              <a:gd name="connsiteY50" fmla="*/ 256210 h 945452"/>
              <a:gd name="connsiteX51" fmla="*/ 2964874 w 8801682"/>
              <a:gd name="connsiteY51" fmla="*/ 277286 h 945452"/>
              <a:gd name="connsiteX52" fmla="*/ 2815266 w 8801682"/>
              <a:gd name="connsiteY52" fmla="*/ 399962 h 945452"/>
              <a:gd name="connsiteX53" fmla="*/ 2708082 w 8801682"/>
              <a:gd name="connsiteY53" fmla="*/ 408610 h 945452"/>
              <a:gd name="connsiteX54" fmla="*/ 2606482 w 8801682"/>
              <a:gd name="connsiteY54" fmla="*/ 408610 h 945452"/>
              <a:gd name="connsiteX55" fmla="*/ 2517582 w 8801682"/>
              <a:gd name="connsiteY55" fmla="*/ 529260 h 945452"/>
              <a:gd name="connsiteX56" fmla="*/ 2428682 w 8801682"/>
              <a:gd name="connsiteY56" fmla="*/ 580060 h 945452"/>
              <a:gd name="connsiteX57" fmla="*/ 2269932 w 8801682"/>
              <a:gd name="connsiteY57" fmla="*/ 459410 h 945452"/>
              <a:gd name="connsiteX58" fmla="*/ 1768282 w 8801682"/>
              <a:gd name="connsiteY58" fmla="*/ 59360 h 945452"/>
              <a:gd name="connsiteX59" fmla="*/ 1571432 w 8801682"/>
              <a:gd name="connsiteY59" fmla="*/ 53010 h 945452"/>
              <a:gd name="connsiteX60" fmla="*/ 1158682 w 8801682"/>
              <a:gd name="connsiteY60" fmla="*/ 205410 h 945452"/>
              <a:gd name="connsiteX61" fmla="*/ 409382 w 8801682"/>
              <a:gd name="connsiteY61" fmla="*/ 351460 h 945452"/>
              <a:gd name="connsiteX62" fmla="*/ 2982 w 880168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83382 w 8757272"/>
              <a:gd name="connsiteY28" fmla="*/ 465760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496714 w 8757272"/>
              <a:gd name="connsiteY59" fmla="*/ 60126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42259 h 948951"/>
              <a:gd name="connsiteX1" fmla="*/ 606232 w 8757272"/>
              <a:gd name="connsiteY1" fmla="*/ 297809 h 948951"/>
              <a:gd name="connsiteX2" fmla="*/ 1292032 w 8757272"/>
              <a:gd name="connsiteY2" fmla="*/ 132709 h 948951"/>
              <a:gd name="connsiteX3" fmla="*/ 1665916 w 8757272"/>
              <a:gd name="connsiteY3" fmla="*/ 2152 h 948951"/>
              <a:gd name="connsiteX4" fmla="*/ 2047682 w 8757272"/>
              <a:gd name="connsiteY4" fmla="*/ 240659 h 948951"/>
              <a:gd name="connsiteX5" fmla="*/ 2428682 w 8757272"/>
              <a:gd name="connsiteY5" fmla="*/ 539109 h 948951"/>
              <a:gd name="connsiteX6" fmla="*/ 2587432 w 8757272"/>
              <a:gd name="connsiteY6" fmla="*/ 393059 h 948951"/>
              <a:gd name="connsiteX7" fmla="*/ 2803332 w 8757272"/>
              <a:gd name="connsiteY7" fmla="*/ 386709 h 948951"/>
              <a:gd name="connsiteX8" fmla="*/ 3025582 w 8757272"/>
              <a:gd name="connsiteY8" fmla="*/ 227959 h 948951"/>
              <a:gd name="connsiteX9" fmla="*/ 3304982 w 8757272"/>
              <a:gd name="connsiteY9" fmla="*/ 335909 h 948951"/>
              <a:gd name="connsiteX10" fmla="*/ 3832032 w 8757272"/>
              <a:gd name="connsiteY10" fmla="*/ 221609 h 948951"/>
              <a:gd name="connsiteX11" fmla="*/ 4200332 w 8757272"/>
              <a:gd name="connsiteY11" fmla="*/ 151759 h 948951"/>
              <a:gd name="connsiteX12" fmla="*/ 4473382 w 8757272"/>
              <a:gd name="connsiteY12" fmla="*/ 247009 h 948951"/>
              <a:gd name="connsiteX13" fmla="*/ 4746432 w 8757272"/>
              <a:gd name="connsiteY13" fmla="*/ 545459 h 948951"/>
              <a:gd name="connsiteX14" fmla="*/ 4994082 w 8757272"/>
              <a:gd name="connsiteY14" fmla="*/ 920109 h 948951"/>
              <a:gd name="connsiteX15" fmla="*/ 5165532 w 8757272"/>
              <a:gd name="connsiteY15" fmla="*/ 596259 h 948951"/>
              <a:gd name="connsiteX16" fmla="*/ 5292532 w 8757272"/>
              <a:gd name="connsiteY16" fmla="*/ 450209 h 948951"/>
              <a:gd name="connsiteX17" fmla="*/ 5440336 w 8757272"/>
              <a:gd name="connsiteY17" fmla="*/ 504295 h 948951"/>
              <a:gd name="connsiteX18" fmla="*/ 5636964 w 8757272"/>
              <a:gd name="connsiteY18" fmla="*/ 689483 h 948951"/>
              <a:gd name="connsiteX19" fmla="*/ 5832554 w 8757272"/>
              <a:gd name="connsiteY19" fmla="*/ 486777 h 948951"/>
              <a:gd name="connsiteX20" fmla="*/ 6144470 w 8757272"/>
              <a:gd name="connsiteY20" fmla="*/ 108569 h 948951"/>
              <a:gd name="connsiteX21" fmla="*/ 6365682 w 8757272"/>
              <a:gd name="connsiteY21" fmla="*/ 24759 h 948951"/>
              <a:gd name="connsiteX22" fmla="*/ 6740332 w 8757272"/>
              <a:gd name="connsiteY22" fmla="*/ 177159 h 948951"/>
              <a:gd name="connsiteX23" fmla="*/ 7083232 w 8757272"/>
              <a:gd name="connsiteY23" fmla="*/ 348609 h 948951"/>
              <a:gd name="connsiteX24" fmla="*/ 7349932 w 8757272"/>
              <a:gd name="connsiteY24" fmla="*/ 297809 h 948951"/>
              <a:gd name="connsiteX25" fmla="*/ 7680898 w 8757272"/>
              <a:gd name="connsiteY25" fmla="*/ 352167 h 948951"/>
              <a:gd name="connsiteX26" fmla="*/ 8712390 w 8757272"/>
              <a:gd name="connsiteY26" fmla="*/ 508891 h 948951"/>
              <a:gd name="connsiteX27" fmla="*/ 8755852 w 8757272"/>
              <a:gd name="connsiteY27" fmla="*/ 536317 h 948951"/>
              <a:gd name="connsiteX28" fmla="*/ 8212222 w 8757272"/>
              <a:gd name="connsiteY28" fmla="*/ 462143 h 948951"/>
              <a:gd name="connsiteX29" fmla="*/ 7766561 w 8757272"/>
              <a:gd name="connsiteY29" fmla="*/ 388241 h 948951"/>
              <a:gd name="connsiteX30" fmla="*/ 7356282 w 8757272"/>
              <a:gd name="connsiteY30" fmla="*/ 321677 h 948951"/>
              <a:gd name="connsiteX31" fmla="*/ 7107594 w 8757272"/>
              <a:gd name="connsiteY31" fmla="*/ 378827 h 948951"/>
              <a:gd name="connsiteX32" fmla="*/ 6852606 w 8757272"/>
              <a:gd name="connsiteY32" fmla="*/ 260969 h 948951"/>
              <a:gd name="connsiteX33" fmla="*/ 6530782 w 8757272"/>
              <a:gd name="connsiteY33" fmla="*/ 100959 h 948951"/>
              <a:gd name="connsiteX34" fmla="*/ 6325828 w 8757272"/>
              <a:gd name="connsiteY34" fmla="*/ 48627 h 948951"/>
              <a:gd name="connsiteX35" fmla="*/ 6137082 w 8757272"/>
              <a:gd name="connsiteY35" fmla="*/ 145409 h 948951"/>
              <a:gd name="connsiteX36" fmla="*/ 5806882 w 8757272"/>
              <a:gd name="connsiteY36" fmla="*/ 545459 h 948951"/>
              <a:gd name="connsiteX37" fmla="*/ 5641782 w 8757272"/>
              <a:gd name="connsiteY37" fmla="*/ 716909 h 948951"/>
              <a:gd name="connsiteX38" fmla="*/ 5521132 w 8757272"/>
              <a:gd name="connsiteY38" fmla="*/ 621659 h 948951"/>
              <a:gd name="connsiteX39" fmla="*/ 5406832 w 8757272"/>
              <a:gd name="connsiteY39" fmla="*/ 513709 h 948951"/>
              <a:gd name="connsiteX40" fmla="*/ 5269652 w 8757272"/>
              <a:gd name="connsiteY40" fmla="*/ 493399 h 948951"/>
              <a:gd name="connsiteX41" fmla="*/ 5142158 w 8757272"/>
              <a:gd name="connsiteY41" fmla="*/ 703715 h 948951"/>
              <a:gd name="connsiteX42" fmla="*/ 5032182 w 8757272"/>
              <a:gd name="connsiteY42" fmla="*/ 939159 h 948951"/>
              <a:gd name="connsiteX43" fmla="*/ 4911532 w 8757272"/>
              <a:gd name="connsiteY43" fmla="*/ 875659 h 948951"/>
              <a:gd name="connsiteX44" fmla="*/ 4765482 w 8757272"/>
              <a:gd name="connsiteY44" fmla="*/ 615309 h 948951"/>
              <a:gd name="connsiteX45" fmla="*/ 4581604 w 8757272"/>
              <a:gd name="connsiteY45" fmla="*/ 377073 h 948951"/>
              <a:gd name="connsiteX46" fmla="*/ 4365432 w 8757272"/>
              <a:gd name="connsiteY46" fmla="*/ 208909 h 948951"/>
              <a:gd name="connsiteX47" fmla="*/ 4120080 w 8757272"/>
              <a:gd name="connsiteY47" fmla="*/ 180717 h 948951"/>
              <a:gd name="connsiteX48" fmla="*/ 3668192 w 8757272"/>
              <a:gd name="connsiteY48" fmla="*/ 284343 h 948951"/>
              <a:gd name="connsiteX49" fmla="*/ 3293542 w 8757272"/>
              <a:gd name="connsiteY49" fmla="*/ 356985 h 948951"/>
              <a:gd name="connsiteX50" fmla="*/ 3076382 w 8757272"/>
              <a:gd name="connsiteY50" fmla="*/ 259709 h 948951"/>
              <a:gd name="connsiteX51" fmla="*/ 2964874 w 8757272"/>
              <a:gd name="connsiteY51" fmla="*/ 280785 h 948951"/>
              <a:gd name="connsiteX52" fmla="*/ 2815266 w 8757272"/>
              <a:gd name="connsiteY52" fmla="*/ 403461 h 948951"/>
              <a:gd name="connsiteX53" fmla="*/ 2708082 w 8757272"/>
              <a:gd name="connsiteY53" fmla="*/ 412109 h 948951"/>
              <a:gd name="connsiteX54" fmla="*/ 2592250 w 8757272"/>
              <a:gd name="connsiteY54" fmla="*/ 419225 h 948951"/>
              <a:gd name="connsiteX55" fmla="*/ 2510466 w 8757272"/>
              <a:gd name="connsiteY55" fmla="*/ 532759 h 948951"/>
              <a:gd name="connsiteX56" fmla="*/ 2428682 w 8757272"/>
              <a:gd name="connsiteY56" fmla="*/ 565769 h 948951"/>
              <a:gd name="connsiteX57" fmla="*/ 2252142 w 8757272"/>
              <a:gd name="connsiteY57" fmla="*/ 445120 h 948951"/>
              <a:gd name="connsiteX58" fmla="*/ 1768282 w 8757272"/>
              <a:gd name="connsiteY58" fmla="*/ 62859 h 948951"/>
              <a:gd name="connsiteX59" fmla="*/ 1496714 w 8757272"/>
              <a:gd name="connsiteY59" fmla="*/ 63625 h 948951"/>
              <a:gd name="connsiteX60" fmla="*/ 1158682 w 8757272"/>
              <a:gd name="connsiteY60" fmla="*/ 208909 h 948951"/>
              <a:gd name="connsiteX61" fmla="*/ 409382 w 8757272"/>
              <a:gd name="connsiteY61" fmla="*/ 354959 h 948951"/>
              <a:gd name="connsiteX62" fmla="*/ 2982 w 8757272"/>
              <a:gd name="connsiteY62" fmla="*/ 342259 h 948951"/>
              <a:gd name="connsiteX0" fmla="*/ 2982 w 8757272"/>
              <a:gd name="connsiteY0" fmla="*/ 340584 h 947276"/>
              <a:gd name="connsiteX1" fmla="*/ 606232 w 8757272"/>
              <a:gd name="connsiteY1" fmla="*/ 296134 h 947276"/>
              <a:gd name="connsiteX2" fmla="*/ 1160386 w 8757272"/>
              <a:gd name="connsiteY2" fmla="*/ 180845 h 947276"/>
              <a:gd name="connsiteX3" fmla="*/ 1665916 w 8757272"/>
              <a:gd name="connsiteY3" fmla="*/ 477 h 947276"/>
              <a:gd name="connsiteX4" fmla="*/ 2047682 w 8757272"/>
              <a:gd name="connsiteY4" fmla="*/ 238984 h 947276"/>
              <a:gd name="connsiteX5" fmla="*/ 2428682 w 8757272"/>
              <a:gd name="connsiteY5" fmla="*/ 537434 h 947276"/>
              <a:gd name="connsiteX6" fmla="*/ 2587432 w 8757272"/>
              <a:gd name="connsiteY6" fmla="*/ 391384 h 947276"/>
              <a:gd name="connsiteX7" fmla="*/ 2803332 w 8757272"/>
              <a:gd name="connsiteY7" fmla="*/ 385034 h 947276"/>
              <a:gd name="connsiteX8" fmla="*/ 3025582 w 8757272"/>
              <a:gd name="connsiteY8" fmla="*/ 226284 h 947276"/>
              <a:gd name="connsiteX9" fmla="*/ 3304982 w 8757272"/>
              <a:gd name="connsiteY9" fmla="*/ 334234 h 947276"/>
              <a:gd name="connsiteX10" fmla="*/ 3832032 w 8757272"/>
              <a:gd name="connsiteY10" fmla="*/ 219934 h 947276"/>
              <a:gd name="connsiteX11" fmla="*/ 4200332 w 8757272"/>
              <a:gd name="connsiteY11" fmla="*/ 150084 h 947276"/>
              <a:gd name="connsiteX12" fmla="*/ 4473382 w 8757272"/>
              <a:gd name="connsiteY12" fmla="*/ 245334 h 947276"/>
              <a:gd name="connsiteX13" fmla="*/ 4746432 w 8757272"/>
              <a:gd name="connsiteY13" fmla="*/ 543784 h 947276"/>
              <a:gd name="connsiteX14" fmla="*/ 4994082 w 8757272"/>
              <a:gd name="connsiteY14" fmla="*/ 918434 h 947276"/>
              <a:gd name="connsiteX15" fmla="*/ 5165532 w 8757272"/>
              <a:gd name="connsiteY15" fmla="*/ 594584 h 947276"/>
              <a:gd name="connsiteX16" fmla="*/ 5292532 w 8757272"/>
              <a:gd name="connsiteY16" fmla="*/ 448534 h 947276"/>
              <a:gd name="connsiteX17" fmla="*/ 5440336 w 8757272"/>
              <a:gd name="connsiteY17" fmla="*/ 502620 h 947276"/>
              <a:gd name="connsiteX18" fmla="*/ 5636964 w 8757272"/>
              <a:gd name="connsiteY18" fmla="*/ 687808 h 947276"/>
              <a:gd name="connsiteX19" fmla="*/ 5832554 w 8757272"/>
              <a:gd name="connsiteY19" fmla="*/ 485102 h 947276"/>
              <a:gd name="connsiteX20" fmla="*/ 6144470 w 8757272"/>
              <a:gd name="connsiteY20" fmla="*/ 106894 h 947276"/>
              <a:gd name="connsiteX21" fmla="*/ 6365682 w 8757272"/>
              <a:gd name="connsiteY21" fmla="*/ 23084 h 947276"/>
              <a:gd name="connsiteX22" fmla="*/ 6740332 w 8757272"/>
              <a:gd name="connsiteY22" fmla="*/ 175484 h 947276"/>
              <a:gd name="connsiteX23" fmla="*/ 7083232 w 8757272"/>
              <a:gd name="connsiteY23" fmla="*/ 346934 h 947276"/>
              <a:gd name="connsiteX24" fmla="*/ 7349932 w 8757272"/>
              <a:gd name="connsiteY24" fmla="*/ 296134 h 947276"/>
              <a:gd name="connsiteX25" fmla="*/ 7680898 w 8757272"/>
              <a:gd name="connsiteY25" fmla="*/ 350492 h 947276"/>
              <a:gd name="connsiteX26" fmla="*/ 8712390 w 8757272"/>
              <a:gd name="connsiteY26" fmla="*/ 507216 h 947276"/>
              <a:gd name="connsiteX27" fmla="*/ 8755852 w 8757272"/>
              <a:gd name="connsiteY27" fmla="*/ 534642 h 947276"/>
              <a:gd name="connsiteX28" fmla="*/ 8212222 w 8757272"/>
              <a:gd name="connsiteY28" fmla="*/ 460468 h 947276"/>
              <a:gd name="connsiteX29" fmla="*/ 7766561 w 8757272"/>
              <a:gd name="connsiteY29" fmla="*/ 386566 h 947276"/>
              <a:gd name="connsiteX30" fmla="*/ 7356282 w 8757272"/>
              <a:gd name="connsiteY30" fmla="*/ 320002 h 947276"/>
              <a:gd name="connsiteX31" fmla="*/ 7107594 w 8757272"/>
              <a:gd name="connsiteY31" fmla="*/ 377152 h 947276"/>
              <a:gd name="connsiteX32" fmla="*/ 6852606 w 8757272"/>
              <a:gd name="connsiteY32" fmla="*/ 259294 h 947276"/>
              <a:gd name="connsiteX33" fmla="*/ 6530782 w 8757272"/>
              <a:gd name="connsiteY33" fmla="*/ 99284 h 947276"/>
              <a:gd name="connsiteX34" fmla="*/ 6325828 w 8757272"/>
              <a:gd name="connsiteY34" fmla="*/ 46952 h 947276"/>
              <a:gd name="connsiteX35" fmla="*/ 6137082 w 8757272"/>
              <a:gd name="connsiteY35" fmla="*/ 143734 h 947276"/>
              <a:gd name="connsiteX36" fmla="*/ 5806882 w 8757272"/>
              <a:gd name="connsiteY36" fmla="*/ 543784 h 947276"/>
              <a:gd name="connsiteX37" fmla="*/ 5641782 w 8757272"/>
              <a:gd name="connsiteY37" fmla="*/ 715234 h 947276"/>
              <a:gd name="connsiteX38" fmla="*/ 5521132 w 8757272"/>
              <a:gd name="connsiteY38" fmla="*/ 619984 h 947276"/>
              <a:gd name="connsiteX39" fmla="*/ 5406832 w 8757272"/>
              <a:gd name="connsiteY39" fmla="*/ 512034 h 947276"/>
              <a:gd name="connsiteX40" fmla="*/ 5269652 w 8757272"/>
              <a:gd name="connsiteY40" fmla="*/ 491724 h 947276"/>
              <a:gd name="connsiteX41" fmla="*/ 5142158 w 8757272"/>
              <a:gd name="connsiteY41" fmla="*/ 702040 h 947276"/>
              <a:gd name="connsiteX42" fmla="*/ 5032182 w 8757272"/>
              <a:gd name="connsiteY42" fmla="*/ 937484 h 947276"/>
              <a:gd name="connsiteX43" fmla="*/ 4911532 w 8757272"/>
              <a:gd name="connsiteY43" fmla="*/ 873984 h 947276"/>
              <a:gd name="connsiteX44" fmla="*/ 4765482 w 8757272"/>
              <a:gd name="connsiteY44" fmla="*/ 613634 h 947276"/>
              <a:gd name="connsiteX45" fmla="*/ 4581604 w 8757272"/>
              <a:gd name="connsiteY45" fmla="*/ 375398 h 947276"/>
              <a:gd name="connsiteX46" fmla="*/ 4365432 w 8757272"/>
              <a:gd name="connsiteY46" fmla="*/ 207234 h 947276"/>
              <a:gd name="connsiteX47" fmla="*/ 4120080 w 8757272"/>
              <a:gd name="connsiteY47" fmla="*/ 179042 h 947276"/>
              <a:gd name="connsiteX48" fmla="*/ 3668192 w 8757272"/>
              <a:gd name="connsiteY48" fmla="*/ 282668 h 947276"/>
              <a:gd name="connsiteX49" fmla="*/ 3293542 w 8757272"/>
              <a:gd name="connsiteY49" fmla="*/ 355310 h 947276"/>
              <a:gd name="connsiteX50" fmla="*/ 3076382 w 8757272"/>
              <a:gd name="connsiteY50" fmla="*/ 258034 h 947276"/>
              <a:gd name="connsiteX51" fmla="*/ 2964874 w 8757272"/>
              <a:gd name="connsiteY51" fmla="*/ 279110 h 947276"/>
              <a:gd name="connsiteX52" fmla="*/ 2815266 w 8757272"/>
              <a:gd name="connsiteY52" fmla="*/ 401786 h 947276"/>
              <a:gd name="connsiteX53" fmla="*/ 2708082 w 8757272"/>
              <a:gd name="connsiteY53" fmla="*/ 410434 h 947276"/>
              <a:gd name="connsiteX54" fmla="*/ 2592250 w 8757272"/>
              <a:gd name="connsiteY54" fmla="*/ 417550 h 947276"/>
              <a:gd name="connsiteX55" fmla="*/ 2510466 w 8757272"/>
              <a:gd name="connsiteY55" fmla="*/ 531084 h 947276"/>
              <a:gd name="connsiteX56" fmla="*/ 2428682 w 8757272"/>
              <a:gd name="connsiteY56" fmla="*/ 564094 h 947276"/>
              <a:gd name="connsiteX57" fmla="*/ 2252142 w 8757272"/>
              <a:gd name="connsiteY57" fmla="*/ 443445 h 947276"/>
              <a:gd name="connsiteX58" fmla="*/ 1768282 w 8757272"/>
              <a:gd name="connsiteY58" fmla="*/ 61184 h 947276"/>
              <a:gd name="connsiteX59" fmla="*/ 1496714 w 8757272"/>
              <a:gd name="connsiteY59" fmla="*/ 61950 h 947276"/>
              <a:gd name="connsiteX60" fmla="*/ 1158682 w 8757272"/>
              <a:gd name="connsiteY60" fmla="*/ 207234 h 947276"/>
              <a:gd name="connsiteX61" fmla="*/ 409382 w 8757272"/>
              <a:gd name="connsiteY61" fmla="*/ 353284 h 947276"/>
              <a:gd name="connsiteX62" fmla="*/ 2982 w 8757272"/>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3 w 8754293"/>
              <a:gd name="connsiteY0" fmla="*/ 340602 h 947294"/>
              <a:gd name="connsiteX1" fmla="*/ 411122 w 8754293"/>
              <a:gd name="connsiteY1" fmla="*/ 331731 h 947294"/>
              <a:gd name="connsiteX2" fmla="*/ 1157407 w 8754293"/>
              <a:gd name="connsiteY2" fmla="*/ 180863 h 947294"/>
              <a:gd name="connsiteX3" fmla="*/ 1662937 w 8754293"/>
              <a:gd name="connsiteY3" fmla="*/ 495 h 947294"/>
              <a:gd name="connsiteX4" fmla="*/ 2044703 w 8754293"/>
              <a:gd name="connsiteY4" fmla="*/ 239002 h 947294"/>
              <a:gd name="connsiteX5" fmla="*/ 2425703 w 8754293"/>
              <a:gd name="connsiteY5" fmla="*/ 537452 h 947294"/>
              <a:gd name="connsiteX6" fmla="*/ 2584453 w 8754293"/>
              <a:gd name="connsiteY6" fmla="*/ 391402 h 947294"/>
              <a:gd name="connsiteX7" fmla="*/ 2800353 w 8754293"/>
              <a:gd name="connsiteY7" fmla="*/ 385052 h 947294"/>
              <a:gd name="connsiteX8" fmla="*/ 3022603 w 8754293"/>
              <a:gd name="connsiteY8" fmla="*/ 226302 h 947294"/>
              <a:gd name="connsiteX9" fmla="*/ 3302003 w 8754293"/>
              <a:gd name="connsiteY9" fmla="*/ 334252 h 947294"/>
              <a:gd name="connsiteX10" fmla="*/ 3829053 w 8754293"/>
              <a:gd name="connsiteY10" fmla="*/ 219952 h 947294"/>
              <a:gd name="connsiteX11" fmla="*/ 4197353 w 8754293"/>
              <a:gd name="connsiteY11" fmla="*/ 150102 h 947294"/>
              <a:gd name="connsiteX12" fmla="*/ 4470403 w 8754293"/>
              <a:gd name="connsiteY12" fmla="*/ 245352 h 947294"/>
              <a:gd name="connsiteX13" fmla="*/ 4743453 w 8754293"/>
              <a:gd name="connsiteY13" fmla="*/ 543802 h 947294"/>
              <a:gd name="connsiteX14" fmla="*/ 4991103 w 8754293"/>
              <a:gd name="connsiteY14" fmla="*/ 918452 h 947294"/>
              <a:gd name="connsiteX15" fmla="*/ 5162553 w 8754293"/>
              <a:gd name="connsiteY15" fmla="*/ 594602 h 947294"/>
              <a:gd name="connsiteX16" fmla="*/ 5289553 w 8754293"/>
              <a:gd name="connsiteY16" fmla="*/ 448552 h 947294"/>
              <a:gd name="connsiteX17" fmla="*/ 5437357 w 8754293"/>
              <a:gd name="connsiteY17" fmla="*/ 502638 h 947294"/>
              <a:gd name="connsiteX18" fmla="*/ 5633985 w 8754293"/>
              <a:gd name="connsiteY18" fmla="*/ 687826 h 947294"/>
              <a:gd name="connsiteX19" fmla="*/ 5829575 w 8754293"/>
              <a:gd name="connsiteY19" fmla="*/ 485120 h 947294"/>
              <a:gd name="connsiteX20" fmla="*/ 6141491 w 8754293"/>
              <a:gd name="connsiteY20" fmla="*/ 106912 h 947294"/>
              <a:gd name="connsiteX21" fmla="*/ 6362703 w 8754293"/>
              <a:gd name="connsiteY21" fmla="*/ 23102 h 947294"/>
              <a:gd name="connsiteX22" fmla="*/ 6737353 w 8754293"/>
              <a:gd name="connsiteY22" fmla="*/ 175502 h 947294"/>
              <a:gd name="connsiteX23" fmla="*/ 7080253 w 8754293"/>
              <a:gd name="connsiteY23" fmla="*/ 346952 h 947294"/>
              <a:gd name="connsiteX24" fmla="*/ 7346953 w 8754293"/>
              <a:gd name="connsiteY24" fmla="*/ 296152 h 947294"/>
              <a:gd name="connsiteX25" fmla="*/ 7677919 w 8754293"/>
              <a:gd name="connsiteY25" fmla="*/ 350510 h 947294"/>
              <a:gd name="connsiteX26" fmla="*/ 8709411 w 8754293"/>
              <a:gd name="connsiteY26" fmla="*/ 507234 h 947294"/>
              <a:gd name="connsiteX27" fmla="*/ 8752873 w 8754293"/>
              <a:gd name="connsiteY27" fmla="*/ 534660 h 947294"/>
              <a:gd name="connsiteX28" fmla="*/ 8209243 w 8754293"/>
              <a:gd name="connsiteY28" fmla="*/ 460486 h 947294"/>
              <a:gd name="connsiteX29" fmla="*/ 7763582 w 8754293"/>
              <a:gd name="connsiteY29" fmla="*/ 386584 h 947294"/>
              <a:gd name="connsiteX30" fmla="*/ 7353303 w 8754293"/>
              <a:gd name="connsiteY30" fmla="*/ 320020 h 947294"/>
              <a:gd name="connsiteX31" fmla="*/ 7104615 w 8754293"/>
              <a:gd name="connsiteY31" fmla="*/ 377170 h 947294"/>
              <a:gd name="connsiteX32" fmla="*/ 6849627 w 8754293"/>
              <a:gd name="connsiteY32" fmla="*/ 259312 h 947294"/>
              <a:gd name="connsiteX33" fmla="*/ 6527803 w 8754293"/>
              <a:gd name="connsiteY33" fmla="*/ 99302 h 947294"/>
              <a:gd name="connsiteX34" fmla="*/ 6322849 w 8754293"/>
              <a:gd name="connsiteY34" fmla="*/ 46970 h 947294"/>
              <a:gd name="connsiteX35" fmla="*/ 6134103 w 8754293"/>
              <a:gd name="connsiteY35" fmla="*/ 143752 h 947294"/>
              <a:gd name="connsiteX36" fmla="*/ 5803903 w 8754293"/>
              <a:gd name="connsiteY36" fmla="*/ 543802 h 947294"/>
              <a:gd name="connsiteX37" fmla="*/ 5638803 w 8754293"/>
              <a:gd name="connsiteY37" fmla="*/ 715252 h 947294"/>
              <a:gd name="connsiteX38" fmla="*/ 5518153 w 8754293"/>
              <a:gd name="connsiteY38" fmla="*/ 620002 h 947294"/>
              <a:gd name="connsiteX39" fmla="*/ 5403853 w 8754293"/>
              <a:gd name="connsiteY39" fmla="*/ 512052 h 947294"/>
              <a:gd name="connsiteX40" fmla="*/ 5266673 w 8754293"/>
              <a:gd name="connsiteY40" fmla="*/ 491742 h 947294"/>
              <a:gd name="connsiteX41" fmla="*/ 5139179 w 8754293"/>
              <a:gd name="connsiteY41" fmla="*/ 702058 h 947294"/>
              <a:gd name="connsiteX42" fmla="*/ 5029203 w 8754293"/>
              <a:gd name="connsiteY42" fmla="*/ 937502 h 947294"/>
              <a:gd name="connsiteX43" fmla="*/ 4908553 w 8754293"/>
              <a:gd name="connsiteY43" fmla="*/ 874002 h 947294"/>
              <a:gd name="connsiteX44" fmla="*/ 4762503 w 8754293"/>
              <a:gd name="connsiteY44" fmla="*/ 613652 h 947294"/>
              <a:gd name="connsiteX45" fmla="*/ 4578625 w 8754293"/>
              <a:gd name="connsiteY45" fmla="*/ 375416 h 947294"/>
              <a:gd name="connsiteX46" fmla="*/ 4362453 w 8754293"/>
              <a:gd name="connsiteY46" fmla="*/ 207252 h 947294"/>
              <a:gd name="connsiteX47" fmla="*/ 4117101 w 8754293"/>
              <a:gd name="connsiteY47" fmla="*/ 179060 h 947294"/>
              <a:gd name="connsiteX48" fmla="*/ 3665213 w 8754293"/>
              <a:gd name="connsiteY48" fmla="*/ 282686 h 947294"/>
              <a:gd name="connsiteX49" fmla="*/ 3290563 w 8754293"/>
              <a:gd name="connsiteY49" fmla="*/ 355328 h 947294"/>
              <a:gd name="connsiteX50" fmla="*/ 3073403 w 8754293"/>
              <a:gd name="connsiteY50" fmla="*/ 258052 h 947294"/>
              <a:gd name="connsiteX51" fmla="*/ 2961895 w 8754293"/>
              <a:gd name="connsiteY51" fmla="*/ 279128 h 947294"/>
              <a:gd name="connsiteX52" fmla="*/ 2812287 w 8754293"/>
              <a:gd name="connsiteY52" fmla="*/ 401804 h 947294"/>
              <a:gd name="connsiteX53" fmla="*/ 2705103 w 8754293"/>
              <a:gd name="connsiteY53" fmla="*/ 410452 h 947294"/>
              <a:gd name="connsiteX54" fmla="*/ 2589271 w 8754293"/>
              <a:gd name="connsiteY54" fmla="*/ 417568 h 947294"/>
              <a:gd name="connsiteX55" fmla="*/ 2507487 w 8754293"/>
              <a:gd name="connsiteY55" fmla="*/ 531102 h 947294"/>
              <a:gd name="connsiteX56" fmla="*/ 2425703 w 8754293"/>
              <a:gd name="connsiteY56" fmla="*/ 564112 h 947294"/>
              <a:gd name="connsiteX57" fmla="*/ 2249163 w 8754293"/>
              <a:gd name="connsiteY57" fmla="*/ 443463 h 947294"/>
              <a:gd name="connsiteX58" fmla="*/ 1765303 w 8754293"/>
              <a:gd name="connsiteY58" fmla="*/ 61202 h 947294"/>
              <a:gd name="connsiteX59" fmla="*/ 1493735 w 8754293"/>
              <a:gd name="connsiteY59" fmla="*/ 61968 h 947294"/>
              <a:gd name="connsiteX60" fmla="*/ 1148587 w 8754293"/>
              <a:gd name="connsiteY60" fmla="*/ 203694 h 947294"/>
              <a:gd name="connsiteX61" fmla="*/ 406403 w 8754293"/>
              <a:gd name="connsiteY61" fmla="*/ 353302 h 947294"/>
              <a:gd name="connsiteX62" fmla="*/ 3 w 8754293"/>
              <a:gd name="connsiteY62" fmla="*/ 340602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2072 w 8836124"/>
              <a:gd name="connsiteY17" fmla="*/ 488406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01584 w 8836124"/>
              <a:gd name="connsiteY18" fmla="*/ 691384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216"/>
              <a:gd name="connsiteX1" fmla="*/ 492953 w 8836124"/>
              <a:gd name="connsiteY1" fmla="*/ 331731 h 949216"/>
              <a:gd name="connsiteX2" fmla="*/ 1239238 w 8836124"/>
              <a:gd name="connsiteY2" fmla="*/ 180863 h 949216"/>
              <a:gd name="connsiteX3" fmla="*/ 1744768 w 8836124"/>
              <a:gd name="connsiteY3" fmla="*/ 495 h 949216"/>
              <a:gd name="connsiteX4" fmla="*/ 2126534 w 8836124"/>
              <a:gd name="connsiteY4" fmla="*/ 239002 h 949216"/>
              <a:gd name="connsiteX5" fmla="*/ 2507534 w 8836124"/>
              <a:gd name="connsiteY5" fmla="*/ 537452 h 949216"/>
              <a:gd name="connsiteX6" fmla="*/ 2666284 w 8836124"/>
              <a:gd name="connsiteY6" fmla="*/ 391402 h 949216"/>
              <a:gd name="connsiteX7" fmla="*/ 2882184 w 8836124"/>
              <a:gd name="connsiteY7" fmla="*/ 385052 h 949216"/>
              <a:gd name="connsiteX8" fmla="*/ 3104434 w 8836124"/>
              <a:gd name="connsiteY8" fmla="*/ 226302 h 949216"/>
              <a:gd name="connsiteX9" fmla="*/ 3383834 w 8836124"/>
              <a:gd name="connsiteY9" fmla="*/ 334252 h 949216"/>
              <a:gd name="connsiteX10" fmla="*/ 3910884 w 8836124"/>
              <a:gd name="connsiteY10" fmla="*/ 219952 h 949216"/>
              <a:gd name="connsiteX11" fmla="*/ 4279184 w 8836124"/>
              <a:gd name="connsiteY11" fmla="*/ 150102 h 949216"/>
              <a:gd name="connsiteX12" fmla="*/ 4552234 w 8836124"/>
              <a:gd name="connsiteY12" fmla="*/ 245352 h 949216"/>
              <a:gd name="connsiteX13" fmla="*/ 4825284 w 8836124"/>
              <a:gd name="connsiteY13" fmla="*/ 543802 h 949216"/>
              <a:gd name="connsiteX14" fmla="*/ 5072934 w 8836124"/>
              <a:gd name="connsiteY14" fmla="*/ 918452 h 949216"/>
              <a:gd name="connsiteX15" fmla="*/ 5249606 w 8836124"/>
              <a:gd name="connsiteY15" fmla="*/ 594602 h 949216"/>
              <a:gd name="connsiteX16" fmla="*/ 5371384 w 8836124"/>
              <a:gd name="connsiteY16" fmla="*/ 448552 h 949216"/>
              <a:gd name="connsiteX17" fmla="*/ 5504956 w 8836124"/>
              <a:gd name="connsiteY17" fmla="*/ 499080 h 949216"/>
              <a:gd name="connsiteX18" fmla="*/ 5701584 w 8836124"/>
              <a:gd name="connsiteY18" fmla="*/ 691384 h 949216"/>
              <a:gd name="connsiteX19" fmla="*/ 5911406 w 8836124"/>
              <a:gd name="connsiteY19" fmla="*/ 485120 h 949216"/>
              <a:gd name="connsiteX20" fmla="*/ 6223322 w 8836124"/>
              <a:gd name="connsiteY20" fmla="*/ 106912 h 949216"/>
              <a:gd name="connsiteX21" fmla="*/ 6444534 w 8836124"/>
              <a:gd name="connsiteY21" fmla="*/ 23102 h 949216"/>
              <a:gd name="connsiteX22" fmla="*/ 6819184 w 8836124"/>
              <a:gd name="connsiteY22" fmla="*/ 175502 h 949216"/>
              <a:gd name="connsiteX23" fmla="*/ 7162084 w 8836124"/>
              <a:gd name="connsiteY23" fmla="*/ 346952 h 949216"/>
              <a:gd name="connsiteX24" fmla="*/ 7428784 w 8836124"/>
              <a:gd name="connsiteY24" fmla="*/ 296152 h 949216"/>
              <a:gd name="connsiteX25" fmla="*/ 7759750 w 8836124"/>
              <a:gd name="connsiteY25" fmla="*/ 350510 h 949216"/>
              <a:gd name="connsiteX26" fmla="*/ 8791242 w 8836124"/>
              <a:gd name="connsiteY26" fmla="*/ 507234 h 949216"/>
              <a:gd name="connsiteX27" fmla="*/ 8834704 w 8836124"/>
              <a:gd name="connsiteY27" fmla="*/ 534660 h 949216"/>
              <a:gd name="connsiteX28" fmla="*/ 8291074 w 8836124"/>
              <a:gd name="connsiteY28" fmla="*/ 460486 h 949216"/>
              <a:gd name="connsiteX29" fmla="*/ 7845413 w 8836124"/>
              <a:gd name="connsiteY29" fmla="*/ 386584 h 949216"/>
              <a:gd name="connsiteX30" fmla="*/ 7435134 w 8836124"/>
              <a:gd name="connsiteY30" fmla="*/ 320020 h 949216"/>
              <a:gd name="connsiteX31" fmla="*/ 7186446 w 8836124"/>
              <a:gd name="connsiteY31" fmla="*/ 377170 h 949216"/>
              <a:gd name="connsiteX32" fmla="*/ 6931458 w 8836124"/>
              <a:gd name="connsiteY32" fmla="*/ 259312 h 949216"/>
              <a:gd name="connsiteX33" fmla="*/ 6609634 w 8836124"/>
              <a:gd name="connsiteY33" fmla="*/ 99302 h 949216"/>
              <a:gd name="connsiteX34" fmla="*/ 6404680 w 8836124"/>
              <a:gd name="connsiteY34" fmla="*/ 46970 h 949216"/>
              <a:gd name="connsiteX35" fmla="*/ 6215934 w 8836124"/>
              <a:gd name="connsiteY35" fmla="*/ 143752 h 949216"/>
              <a:gd name="connsiteX36" fmla="*/ 5885734 w 8836124"/>
              <a:gd name="connsiteY36" fmla="*/ 543802 h 949216"/>
              <a:gd name="connsiteX37" fmla="*/ 5720634 w 8836124"/>
              <a:gd name="connsiteY37" fmla="*/ 715252 h 949216"/>
              <a:gd name="connsiteX38" fmla="*/ 5599984 w 8836124"/>
              <a:gd name="connsiteY38" fmla="*/ 620002 h 949216"/>
              <a:gd name="connsiteX39" fmla="*/ 5485684 w 8836124"/>
              <a:gd name="connsiteY39" fmla="*/ 512052 h 949216"/>
              <a:gd name="connsiteX40" fmla="*/ 5348504 w 8836124"/>
              <a:gd name="connsiteY40" fmla="*/ 491742 h 949216"/>
              <a:gd name="connsiteX41" fmla="*/ 5240971 w 8836124"/>
              <a:gd name="connsiteY41" fmla="*/ 674318 h 949216"/>
              <a:gd name="connsiteX42" fmla="*/ 5111034 w 8836124"/>
              <a:gd name="connsiteY42" fmla="*/ 937502 h 949216"/>
              <a:gd name="connsiteX43" fmla="*/ 4990384 w 8836124"/>
              <a:gd name="connsiteY43" fmla="*/ 874002 h 949216"/>
              <a:gd name="connsiteX44" fmla="*/ 4844334 w 8836124"/>
              <a:gd name="connsiteY44" fmla="*/ 613652 h 949216"/>
              <a:gd name="connsiteX45" fmla="*/ 4660456 w 8836124"/>
              <a:gd name="connsiteY45" fmla="*/ 375416 h 949216"/>
              <a:gd name="connsiteX46" fmla="*/ 4444284 w 8836124"/>
              <a:gd name="connsiteY46" fmla="*/ 207252 h 949216"/>
              <a:gd name="connsiteX47" fmla="*/ 4198932 w 8836124"/>
              <a:gd name="connsiteY47" fmla="*/ 179060 h 949216"/>
              <a:gd name="connsiteX48" fmla="*/ 3747044 w 8836124"/>
              <a:gd name="connsiteY48" fmla="*/ 282686 h 949216"/>
              <a:gd name="connsiteX49" fmla="*/ 3372394 w 8836124"/>
              <a:gd name="connsiteY49" fmla="*/ 355328 h 949216"/>
              <a:gd name="connsiteX50" fmla="*/ 3155234 w 8836124"/>
              <a:gd name="connsiteY50" fmla="*/ 258052 h 949216"/>
              <a:gd name="connsiteX51" fmla="*/ 3043726 w 8836124"/>
              <a:gd name="connsiteY51" fmla="*/ 279128 h 949216"/>
              <a:gd name="connsiteX52" fmla="*/ 2904792 w 8836124"/>
              <a:gd name="connsiteY52" fmla="*/ 401804 h 949216"/>
              <a:gd name="connsiteX53" fmla="*/ 2790492 w 8836124"/>
              <a:gd name="connsiteY53" fmla="*/ 414010 h 949216"/>
              <a:gd name="connsiteX54" fmla="*/ 2671102 w 8836124"/>
              <a:gd name="connsiteY54" fmla="*/ 417568 h 949216"/>
              <a:gd name="connsiteX55" fmla="*/ 2589318 w 8836124"/>
              <a:gd name="connsiteY55" fmla="*/ 531102 h 949216"/>
              <a:gd name="connsiteX56" fmla="*/ 2507534 w 8836124"/>
              <a:gd name="connsiteY56" fmla="*/ 564112 h 949216"/>
              <a:gd name="connsiteX57" fmla="*/ 2330994 w 8836124"/>
              <a:gd name="connsiteY57" fmla="*/ 443463 h 949216"/>
              <a:gd name="connsiteX58" fmla="*/ 1847134 w 8836124"/>
              <a:gd name="connsiteY58" fmla="*/ 61202 h 949216"/>
              <a:gd name="connsiteX59" fmla="*/ 1575566 w 8836124"/>
              <a:gd name="connsiteY59" fmla="*/ 61968 h 949216"/>
              <a:gd name="connsiteX60" fmla="*/ 1230418 w 8836124"/>
              <a:gd name="connsiteY60" fmla="*/ 203694 h 949216"/>
              <a:gd name="connsiteX61" fmla="*/ 488234 w 8836124"/>
              <a:gd name="connsiteY61" fmla="*/ 353302 h 949216"/>
              <a:gd name="connsiteX62" fmla="*/ 1 w 8836124"/>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01584 w 8845686"/>
              <a:gd name="connsiteY18" fmla="*/ 691384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6745 w 8845686"/>
              <a:gd name="connsiteY60" fmla="*/ 212486 h 949216"/>
              <a:gd name="connsiteX61" fmla="*/ 488234 w 8845686"/>
              <a:gd name="connsiteY61" fmla="*/ 353302 h 949216"/>
              <a:gd name="connsiteX62" fmla="*/ 1 w 8845686"/>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36849 w 8845790"/>
              <a:gd name="connsiteY60" fmla="*/ 212486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4342 w 8845790"/>
              <a:gd name="connsiteY28" fmla="*/ 47367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468320 w 8845790"/>
              <a:gd name="connsiteY28" fmla="*/ 49565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72767"/>
              <a:gd name="connsiteY0" fmla="*/ 337044 h 949216"/>
              <a:gd name="connsiteX1" fmla="*/ 493057 w 8872767"/>
              <a:gd name="connsiteY1" fmla="*/ 331731 h 949216"/>
              <a:gd name="connsiteX2" fmla="*/ 1239342 w 8872767"/>
              <a:gd name="connsiteY2" fmla="*/ 180863 h 949216"/>
              <a:gd name="connsiteX3" fmla="*/ 1744872 w 8872767"/>
              <a:gd name="connsiteY3" fmla="*/ 495 h 949216"/>
              <a:gd name="connsiteX4" fmla="*/ 2126638 w 8872767"/>
              <a:gd name="connsiteY4" fmla="*/ 239002 h 949216"/>
              <a:gd name="connsiteX5" fmla="*/ 2507638 w 8872767"/>
              <a:gd name="connsiteY5" fmla="*/ 537452 h 949216"/>
              <a:gd name="connsiteX6" fmla="*/ 2666388 w 8872767"/>
              <a:gd name="connsiteY6" fmla="*/ 391402 h 949216"/>
              <a:gd name="connsiteX7" fmla="*/ 2882288 w 8872767"/>
              <a:gd name="connsiteY7" fmla="*/ 385052 h 949216"/>
              <a:gd name="connsiteX8" fmla="*/ 3104538 w 8872767"/>
              <a:gd name="connsiteY8" fmla="*/ 226302 h 949216"/>
              <a:gd name="connsiteX9" fmla="*/ 3383938 w 8872767"/>
              <a:gd name="connsiteY9" fmla="*/ 334252 h 949216"/>
              <a:gd name="connsiteX10" fmla="*/ 3914151 w 8872767"/>
              <a:gd name="connsiteY10" fmla="*/ 215556 h 949216"/>
              <a:gd name="connsiteX11" fmla="*/ 4279288 w 8872767"/>
              <a:gd name="connsiteY11" fmla="*/ 150102 h 949216"/>
              <a:gd name="connsiteX12" fmla="*/ 4552338 w 8872767"/>
              <a:gd name="connsiteY12" fmla="*/ 245352 h 949216"/>
              <a:gd name="connsiteX13" fmla="*/ 4825388 w 8872767"/>
              <a:gd name="connsiteY13" fmla="*/ 543802 h 949216"/>
              <a:gd name="connsiteX14" fmla="*/ 5073038 w 8872767"/>
              <a:gd name="connsiteY14" fmla="*/ 918452 h 949216"/>
              <a:gd name="connsiteX15" fmla="*/ 5249710 w 8872767"/>
              <a:gd name="connsiteY15" fmla="*/ 594602 h 949216"/>
              <a:gd name="connsiteX16" fmla="*/ 5371488 w 8872767"/>
              <a:gd name="connsiteY16" fmla="*/ 448552 h 949216"/>
              <a:gd name="connsiteX17" fmla="*/ 5505060 w 8872767"/>
              <a:gd name="connsiteY17" fmla="*/ 499080 h 949216"/>
              <a:gd name="connsiteX18" fmla="*/ 5714760 w 8872767"/>
              <a:gd name="connsiteY18" fmla="*/ 697439 h 949216"/>
              <a:gd name="connsiteX19" fmla="*/ 5917836 w 8872767"/>
              <a:gd name="connsiteY19" fmla="*/ 489516 h 949216"/>
              <a:gd name="connsiteX20" fmla="*/ 6223426 w 8872767"/>
              <a:gd name="connsiteY20" fmla="*/ 106912 h 949216"/>
              <a:gd name="connsiteX21" fmla="*/ 6444638 w 8872767"/>
              <a:gd name="connsiteY21" fmla="*/ 23102 h 949216"/>
              <a:gd name="connsiteX22" fmla="*/ 6819288 w 8872767"/>
              <a:gd name="connsiteY22" fmla="*/ 175502 h 949216"/>
              <a:gd name="connsiteX23" fmla="*/ 7162188 w 8872767"/>
              <a:gd name="connsiteY23" fmla="*/ 346952 h 949216"/>
              <a:gd name="connsiteX24" fmla="*/ 7428888 w 8872767"/>
              <a:gd name="connsiteY24" fmla="*/ 296152 h 949216"/>
              <a:gd name="connsiteX25" fmla="*/ 7759854 w 8872767"/>
              <a:gd name="connsiteY25" fmla="*/ 350510 h 949216"/>
              <a:gd name="connsiteX26" fmla="*/ 8813132 w 8872767"/>
              <a:gd name="connsiteY26" fmla="*/ 519345 h 949216"/>
              <a:gd name="connsiteX27" fmla="*/ 8872767 w 8872767"/>
              <a:gd name="connsiteY27" fmla="*/ 543452 h 949216"/>
              <a:gd name="connsiteX28" fmla="*/ 8468320 w 8872767"/>
              <a:gd name="connsiteY28" fmla="*/ 495654 h 949216"/>
              <a:gd name="connsiteX29" fmla="*/ 7855006 w 8872767"/>
              <a:gd name="connsiteY29" fmla="*/ 395376 h 949216"/>
              <a:gd name="connsiteX30" fmla="*/ 7435238 w 8872767"/>
              <a:gd name="connsiteY30" fmla="*/ 320020 h 949216"/>
              <a:gd name="connsiteX31" fmla="*/ 7186550 w 8872767"/>
              <a:gd name="connsiteY31" fmla="*/ 377170 h 949216"/>
              <a:gd name="connsiteX32" fmla="*/ 6937888 w 8872767"/>
              <a:gd name="connsiteY32" fmla="*/ 272500 h 949216"/>
              <a:gd name="connsiteX33" fmla="*/ 6606575 w 8872767"/>
              <a:gd name="connsiteY33" fmla="*/ 108094 h 949216"/>
              <a:gd name="connsiteX34" fmla="*/ 6404784 w 8872767"/>
              <a:gd name="connsiteY34" fmla="*/ 46970 h 949216"/>
              <a:gd name="connsiteX35" fmla="*/ 6212875 w 8872767"/>
              <a:gd name="connsiteY35" fmla="*/ 161337 h 949216"/>
              <a:gd name="connsiteX36" fmla="*/ 5879512 w 8872767"/>
              <a:gd name="connsiteY36" fmla="*/ 570179 h 949216"/>
              <a:gd name="connsiteX37" fmla="*/ 5727065 w 8872767"/>
              <a:gd name="connsiteY37" fmla="*/ 719648 h 949216"/>
              <a:gd name="connsiteX38" fmla="*/ 5600088 w 8872767"/>
              <a:gd name="connsiteY38" fmla="*/ 620002 h 949216"/>
              <a:gd name="connsiteX39" fmla="*/ 5485788 w 8872767"/>
              <a:gd name="connsiteY39" fmla="*/ 512052 h 949216"/>
              <a:gd name="connsiteX40" fmla="*/ 5348608 w 8872767"/>
              <a:gd name="connsiteY40" fmla="*/ 491742 h 949216"/>
              <a:gd name="connsiteX41" fmla="*/ 5241075 w 8872767"/>
              <a:gd name="connsiteY41" fmla="*/ 674318 h 949216"/>
              <a:gd name="connsiteX42" fmla="*/ 5111138 w 8872767"/>
              <a:gd name="connsiteY42" fmla="*/ 937502 h 949216"/>
              <a:gd name="connsiteX43" fmla="*/ 4990488 w 8872767"/>
              <a:gd name="connsiteY43" fmla="*/ 874002 h 949216"/>
              <a:gd name="connsiteX44" fmla="*/ 4844438 w 8872767"/>
              <a:gd name="connsiteY44" fmla="*/ 613652 h 949216"/>
              <a:gd name="connsiteX45" fmla="*/ 4660560 w 8872767"/>
              <a:gd name="connsiteY45" fmla="*/ 375416 h 949216"/>
              <a:gd name="connsiteX46" fmla="*/ 4444388 w 8872767"/>
              <a:gd name="connsiteY46" fmla="*/ 207252 h 949216"/>
              <a:gd name="connsiteX47" fmla="*/ 4199036 w 8872767"/>
              <a:gd name="connsiteY47" fmla="*/ 179060 h 949216"/>
              <a:gd name="connsiteX48" fmla="*/ 3747148 w 8872767"/>
              <a:gd name="connsiteY48" fmla="*/ 282686 h 949216"/>
              <a:gd name="connsiteX49" fmla="*/ 3359845 w 8872767"/>
              <a:gd name="connsiteY49" fmla="*/ 359724 h 949216"/>
              <a:gd name="connsiteX50" fmla="*/ 3149012 w 8872767"/>
              <a:gd name="connsiteY50" fmla="*/ 262448 h 949216"/>
              <a:gd name="connsiteX51" fmla="*/ 3043830 w 8872767"/>
              <a:gd name="connsiteY51" fmla="*/ 279128 h 949216"/>
              <a:gd name="connsiteX52" fmla="*/ 2904896 w 8872767"/>
              <a:gd name="connsiteY52" fmla="*/ 401804 h 949216"/>
              <a:gd name="connsiteX53" fmla="*/ 2790596 w 8872767"/>
              <a:gd name="connsiteY53" fmla="*/ 414010 h 949216"/>
              <a:gd name="connsiteX54" fmla="*/ 2671206 w 8872767"/>
              <a:gd name="connsiteY54" fmla="*/ 417568 h 949216"/>
              <a:gd name="connsiteX55" fmla="*/ 2605238 w 8872767"/>
              <a:gd name="connsiteY55" fmla="*/ 513518 h 949216"/>
              <a:gd name="connsiteX56" fmla="*/ 2507638 w 8872767"/>
              <a:gd name="connsiteY56" fmla="*/ 564112 h 949216"/>
              <a:gd name="connsiteX57" fmla="*/ 2331098 w 8872767"/>
              <a:gd name="connsiteY57" fmla="*/ 443463 h 949216"/>
              <a:gd name="connsiteX58" fmla="*/ 1847238 w 8872767"/>
              <a:gd name="connsiteY58" fmla="*/ 61202 h 949216"/>
              <a:gd name="connsiteX59" fmla="*/ 1591487 w 8872767"/>
              <a:gd name="connsiteY59" fmla="*/ 57572 h 949216"/>
              <a:gd name="connsiteX60" fmla="*/ 1246339 w 8872767"/>
              <a:gd name="connsiteY60" fmla="*/ 203694 h 949216"/>
              <a:gd name="connsiteX61" fmla="*/ 456705 w 8872767"/>
              <a:gd name="connsiteY61" fmla="*/ 362094 h 949216"/>
              <a:gd name="connsiteX62" fmla="*/ 105 w 8872767"/>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97946 w 8898655"/>
              <a:gd name="connsiteY7" fmla="*/ 459498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97946 w 8898655"/>
              <a:gd name="connsiteY7" fmla="*/ 459498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97946 w 8898655"/>
              <a:gd name="connsiteY7" fmla="*/ 459498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590 w 8898655"/>
              <a:gd name="connsiteY52" fmla="*/ 487955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1329 w 8898655"/>
              <a:gd name="connsiteY52" fmla="*/ 49201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081 w 8898655"/>
              <a:gd name="connsiteY52" fmla="*/ 500842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164 w 8898655"/>
              <a:gd name="connsiteY51" fmla="*/ 301079 h 949216"/>
              <a:gd name="connsiteX52" fmla="*/ 2904081 w 8898655"/>
              <a:gd name="connsiteY52" fmla="*/ 500842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85274 w 8898655"/>
              <a:gd name="connsiteY6" fmla="*/ 384227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164 w 8898655"/>
              <a:gd name="connsiteY51" fmla="*/ 301079 h 949216"/>
              <a:gd name="connsiteX52" fmla="*/ 2904081 w 8898655"/>
              <a:gd name="connsiteY52" fmla="*/ 500842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898655" h="949216">
                <a:moveTo>
                  <a:pt x="105" y="337044"/>
                </a:moveTo>
                <a:cubicBezTo>
                  <a:pt x="6164" y="331984"/>
                  <a:pt x="286518" y="357761"/>
                  <a:pt x="493057" y="331731"/>
                </a:cubicBezTo>
                <a:cubicBezTo>
                  <a:pt x="699596" y="305701"/>
                  <a:pt x="1030706" y="236069"/>
                  <a:pt x="1239342" y="180863"/>
                </a:cubicBezTo>
                <a:cubicBezTo>
                  <a:pt x="1447978" y="125657"/>
                  <a:pt x="1596989" y="-9195"/>
                  <a:pt x="1744872" y="495"/>
                </a:cubicBezTo>
                <a:cubicBezTo>
                  <a:pt x="1892755" y="10185"/>
                  <a:pt x="1999510" y="149509"/>
                  <a:pt x="2126638" y="239002"/>
                </a:cubicBezTo>
                <a:cubicBezTo>
                  <a:pt x="2253766" y="328495"/>
                  <a:pt x="2414532" y="513248"/>
                  <a:pt x="2507638" y="537452"/>
                </a:cubicBezTo>
                <a:cubicBezTo>
                  <a:pt x="2600744" y="561656"/>
                  <a:pt x="2619764" y="395748"/>
                  <a:pt x="2685274" y="384227"/>
                </a:cubicBezTo>
                <a:cubicBezTo>
                  <a:pt x="2750784" y="372706"/>
                  <a:pt x="2807361" y="382267"/>
                  <a:pt x="2900697" y="468327"/>
                </a:cubicBezTo>
                <a:cubicBezTo>
                  <a:pt x="2949843" y="417445"/>
                  <a:pt x="3023998" y="248648"/>
                  <a:pt x="3104538" y="226302"/>
                </a:cubicBezTo>
                <a:cubicBezTo>
                  <a:pt x="3185078" y="203956"/>
                  <a:pt x="3249003" y="336043"/>
                  <a:pt x="3383938" y="334252"/>
                </a:cubicBezTo>
                <a:cubicBezTo>
                  <a:pt x="3518873" y="332461"/>
                  <a:pt x="3764926" y="246248"/>
                  <a:pt x="3914151" y="215556"/>
                </a:cubicBezTo>
                <a:cubicBezTo>
                  <a:pt x="4063376" y="184864"/>
                  <a:pt x="4172923" y="145136"/>
                  <a:pt x="4279288" y="150102"/>
                </a:cubicBezTo>
                <a:cubicBezTo>
                  <a:pt x="4385653" y="155068"/>
                  <a:pt x="4461322" y="179735"/>
                  <a:pt x="4552338" y="245352"/>
                </a:cubicBezTo>
                <a:cubicBezTo>
                  <a:pt x="4643354" y="310969"/>
                  <a:pt x="4738605" y="431619"/>
                  <a:pt x="4825388" y="543802"/>
                </a:cubicBezTo>
                <a:cubicBezTo>
                  <a:pt x="4912171" y="655985"/>
                  <a:pt x="5002318" y="909985"/>
                  <a:pt x="5073038" y="918452"/>
                </a:cubicBezTo>
                <a:cubicBezTo>
                  <a:pt x="5143758" y="926919"/>
                  <a:pt x="5199968" y="694691"/>
                  <a:pt x="5249710" y="594602"/>
                </a:cubicBezTo>
                <a:cubicBezTo>
                  <a:pt x="5299452" y="494513"/>
                  <a:pt x="5328930" y="464472"/>
                  <a:pt x="5371488" y="448552"/>
                </a:cubicBezTo>
                <a:cubicBezTo>
                  <a:pt x="5414046" y="432632"/>
                  <a:pt x="5447848" y="457599"/>
                  <a:pt x="5505060" y="499080"/>
                </a:cubicBezTo>
                <a:cubicBezTo>
                  <a:pt x="5562272" y="540561"/>
                  <a:pt x="5643460" y="657070"/>
                  <a:pt x="5714760" y="697439"/>
                </a:cubicBezTo>
                <a:cubicBezTo>
                  <a:pt x="5754033" y="703905"/>
                  <a:pt x="5833058" y="587937"/>
                  <a:pt x="5917836" y="489516"/>
                </a:cubicBezTo>
                <a:cubicBezTo>
                  <a:pt x="6002614" y="391095"/>
                  <a:pt x="6135626" y="184648"/>
                  <a:pt x="6223426" y="106912"/>
                </a:cubicBezTo>
                <a:cubicBezTo>
                  <a:pt x="6311226" y="29176"/>
                  <a:pt x="6345328" y="11670"/>
                  <a:pt x="6444638" y="23102"/>
                </a:cubicBezTo>
                <a:cubicBezTo>
                  <a:pt x="6543948" y="34534"/>
                  <a:pt x="6699696" y="121527"/>
                  <a:pt x="6819288" y="175502"/>
                </a:cubicBezTo>
                <a:cubicBezTo>
                  <a:pt x="6938880" y="229477"/>
                  <a:pt x="7060588" y="326844"/>
                  <a:pt x="7162188" y="346952"/>
                </a:cubicBezTo>
                <a:cubicBezTo>
                  <a:pt x="7263788" y="367060"/>
                  <a:pt x="7329277" y="295559"/>
                  <a:pt x="7428888" y="296152"/>
                </a:cubicBezTo>
                <a:cubicBezTo>
                  <a:pt x="7528499" y="296745"/>
                  <a:pt x="7519130" y="313311"/>
                  <a:pt x="7759854" y="350510"/>
                </a:cubicBezTo>
                <a:cubicBezTo>
                  <a:pt x="8130980" y="406788"/>
                  <a:pt x="8498943" y="485047"/>
                  <a:pt x="8873233" y="519345"/>
                </a:cubicBezTo>
                <a:cubicBezTo>
                  <a:pt x="8930828" y="532247"/>
                  <a:pt x="8872516" y="519221"/>
                  <a:pt x="8872767" y="543452"/>
                </a:cubicBezTo>
                <a:cubicBezTo>
                  <a:pt x="8801859" y="539219"/>
                  <a:pt x="8468320" y="495654"/>
                  <a:pt x="8468320" y="495654"/>
                </a:cubicBezTo>
                <a:lnTo>
                  <a:pt x="7855006" y="395376"/>
                </a:lnTo>
                <a:cubicBezTo>
                  <a:pt x="7700489" y="373151"/>
                  <a:pt x="7546647" y="323054"/>
                  <a:pt x="7435238" y="320020"/>
                </a:cubicBezTo>
                <a:cubicBezTo>
                  <a:pt x="7323829" y="316986"/>
                  <a:pt x="7269442" y="385090"/>
                  <a:pt x="7186550" y="377170"/>
                </a:cubicBezTo>
                <a:cubicBezTo>
                  <a:pt x="7103658" y="369250"/>
                  <a:pt x="7034550" y="317346"/>
                  <a:pt x="6937888" y="272500"/>
                </a:cubicBezTo>
                <a:cubicBezTo>
                  <a:pt x="6841226" y="227654"/>
                  <a:pt x="6695426" y="145682"/>
                  <a:pt x="6606575" y="108094"/>
                </a:cubicBezTo>
                <a:cubicBezTo>
                  <a:pt x="6517724" y="70506"/>
                  <a:pt x="6470401" y="38096"/>
                  <a:pt x="6404784" y="46970"/>
                </a:cubicBezTo>
                <a:cubicBezTo>
                  <a:pt x="6339167" y="55844"/>
                  <a:pt x="6300420" y="74136"/>
                  <a:pt x="6212875" y="161337"/>
                </a:cubicBezTo>
                <a:cubicBezTo>
                  <a:pt x="6125330" y="248538"/>
                  <a:pt x="5960480" y="477127"/>
                  <a:pt x="5879512" y="570179"/>
                </a:cubicBezTo>
                <a:cubicBezTo>
                  <a:pt x="5798544" y="663231"/>
                  <a:pt x="5773636" y="711344"/>
                  <a:pt x="5727065" y="719648"/>
                </a:cubicBezTo>
                <a:cubicBezTo>
                  <a:pt x="5680494" y="727952"/>
                  <a:pt x="5640301" y="654601"/>
                  <a:pt x="5600088" y="620002"/>
                </a:cubicBezTo>
                <a:cubicBezTo>
                  <a:pt x="5559875" y="585403"/>
                  <a:pt x="5541933" y="554777"/>
                  <a:pt x="5485788" y="512052"/>
                </a:cubicBezTo>
                <a:cubicBezTo>
                  <a:pt x="5429643" y="469327"/>
                  <a:pt x="5389394" y="464698"/>
                  <a:pt x="5348608" y="491742"/>
                </a:cubicBezTo>
                <a:cubicBezTo>
                  <a:pt x="5307823" y="518786"/>
                  <a:pt x="5268356" y="600025"/>
                  <a:pt x="5241075" y="674318"/>
                </a:cubicBezTo>
                <a:cubicBezTo>
                  <a:pt x="5213794" y="748611"/>
                  <a:pt x="5152903" y="904221"/>
                  <a:pt x="5111138" y="937502"/>
                </a:cubicBezTo>
                <a:cubicBezTo>
                  <a:pt x="5069373" y="970783"/>
                  <a:pt x="5034938" y="927977"/>
                  <a:pt x="4990488" y="874002"/>
                </a:cubicBezTo>
                <a:cubicBezTo>
                  <a:pt x="4946038" y="820027"/>
                  <a:pt x="4899426" y="696750"/>
                  <a:pt x="4844438" y="613652"/>
                </a:cubicBezTo>
                <a:cubicBezTo>
                  <a:pt x="4789450" y="530554"/>
                  <a:pt x="4727235" y="443149"/>
                  <a:pt x="4660560" y="375416"/>
                </a:cubicBezTo>
                <a:cubicBezTo>
                  <a:pt x="4593885" y="307683"/>
                  <a:pt x="4521309" y="239978"/>
                  <a:pt x="4444388" y="207252"/>
                </a:cubicBezTo>
                <a:cubicBezTo>
                  <a:pt x="4367467" y="174526"/>
                  <a:pt x="4315243" y="166488"/>
                  <a:pt x="4199036" y="179060"/>
                </a:cubicBezTo>
                <a:cubicBezTo>
                  <a:pt x="4082829" y="191632"/>
                  <a:pt x="3887013" y="252575"/>
                  <a:pt x="3747148" y="282686"/>
                </a:cubicBezTo>
                <a:cubicBezTo>
                  <a:pt x="3607283" y="312797"/>
                  <a:pt x="3459534" y="363097"/>
                  <a:pt x="3359845" y="359724"/>
                </a:cubicBezTo>
                <a:cubicBezTo>
                  <a:pt x="3260156" y="356351"/>
                  <a:pt x="3200792" y="272222"/>
                  <a:pt x="3149012" y="262448"/>
                </a:cubicBezTo>
                <a:cubicBezTo>
                  <a:pt x="3097232" y="252674"/>
                  <a:pt x="3089986" y="261347"/>
                  <a:pt x="3049164" y="301079"/>
                </a:cubicBezTo>
                <a:cubicBezTo>
                  <a:pt x="3008342" y="340811"/>
                  <a:pt x="2960689" y="427756"/>
                  <a:pt x="2904081" y="500842"/>
                </a:cubicBezTo>
                <a:cubicBezTo>
                  <a:pt x="2869754" y="480838"/>
                  <a:pt x="2823057" y="431714"/>
                  <a:pt x="2784244" y="417835"/>
                </a:cubicBezTo>
                <a:cubicBezTo>
                  <a:pt x="2745432" y="403956"/>
                  <a:pt x="2701040" y="401621"/>
                  <a:pt x="2671206" y="417568"/>
                </a:cubicBezTo>
                <a:cubicBezTo>
                  <a:pt x="2641372" y="433515"/>
                  <a:pt x="2635662" y="475906"/>
                  <a:pt x="2605238" y="513518"/>
                </a:cubicBezTo>
                <a:cubicBezTo>
                  <a:pt x="2574814" y="551130"/>
                  <a:pt x="2553328" y="575788"/>
                  <a:pt x="2507638" y="564112"/>
                </a:cubicBezTo>
                <a:cubicBezTo>
                  <a:pt x="2461948" y="552436"/>
                  <a:pt x="2441165" y="527281"/>
                  <a:pt x="2331098" y="443463"/>
                </a:cubicBezTo>
                <a:cubicBezTo>
                  <a:pt x="2221031" y="359645"/>
                  <a:pt x="1970506" y="125517"/>
                  <a:pt x="1847238" y="61202"/>
                </a:cubicBezTo>
                <a:cubicBezTo>
                  <a:pt x="1723970" y="-3113"/>
                  <a:pt x="1666331" y="33823"/>
                  <a:pt x="1591487" y="57572"/>
                </a:cubicBezTo>
                <a:cubicBezTo>
                  <a:pt x="1516643" y="81321"/>
                  <a:pt x="1395729" y="167140"/>
                  <a:pt x="1246339" y="203694"/>
                </a:cubicBezTo>
                <a:cubicBezTo>
                  <a:pt x="1052664" y="253436"/>
                  <a:pt x="664411" y="339869"/>
                  <a:pt x="456705" y="362094"/>
                </a:cubicBezTo>
                <a:cubicBezTo>
                  <a:pt x="248999" y="384319"/>
                  <a:pt x="-5954" y="342104"/>
                  <a:pt x="105" y="33704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6" name="Friform 5">
            <a:extLst>
              <a:ext uri="{FF2B5EF4-FFF2-40B4-BE49-F238E27FC236}">
                <a16:creationId xmlns:a16="http://schemas.microsoft.com/office/drawing/2014/main" id="{F8D9C7D4-55D7-D346-B53C-A79CBBE258AC}"/>
              </a:ext>
            </a:extLst>
          </p:cNvPr>
          <p:cNvSpPr/>
          <p:nvPr userDrawn="1"/>
        </p:nvSpPr>
        <p:spPr>
          <a:xfrm>
            <a:off x="-65315" y="935177"/>
            <a:ext cx="12279149" cy="1717608"/>
          </a:xfrm>
          <a:custGeom>
            <a:avLst/>
            <a:gdLst>
              <a:gd name="connsiteX0" fmla="*/ 110413 w 12249642"/>
              <a:gd name="connsiteY0" fmla="*/ 2267052 h 2347332"/>
              <a:gd name="connsiteX1" fmla="*/ 1018463 w 12249642"/>
              <a:gd name="connsiteY1" fmla="*/ 1968602 h 2347332"/>
              <a:gd name="connsiteX2" fmla="*/ 2294813 w 12249642"/>
              <a:gd name="connsiteY2" fmla="*/ 1352652 h 2347332"/>
              <a:gd name="connsiteX3" fmla="*/ 2637713 w 12249642"/>
              <a:gd name="connsiteY3" fmla="*/ 1105002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94813 w 12249642"/>
              <a:gd name="connsiteY2" fmla="*/ 1352652 h 2347332"/>
              <a:gd name="connsiteX3" fmla="*/ 2637713 w 12249642"/>
              <a:gd name="connsiteY3" fmla="*/ 1105002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2637713 w 12249642"/>
              <a:gd name="connsiteY3" fmla="*/ 1105002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076610 w 12249642"/>
              <a:gd name="connsiteY4" fmla="*/ 967465 h 2347332"/>
              <a:gd name="connsiteX5" fmla="*/ 2457889 w 12249642"/>
              <a:gd name="connsiteY5" fmla="*/ 983934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44223 w 12249642"/>
              <a:gd name="connsiteY60" fmla="*/ 1449088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244014 w 12249642"/>
              <a:gd name="connsiteY59" fmla="*/ 116368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319794 w 12249642"/>
              <a:gd name="connsiteY57" fmla="*/ 1111073 h 2347332"/>
              <a:gd name="connsiteX58" fmla="*/ 2275763 w 12249642"/>
              <a:gd name="connsiteY58" fmla="*/ 997052 h 2347332"/>
              <a:gd name="connsiteX59" fmla="*/ 2244014 w 12249642"/>
              <a:gd name="connsiteY59" fmla="*/ 116368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64186 w 12249642"/>
              <a:gd name="connsiteY2" fmla="*/ 1453136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64186 w 12249642"/>
              <a:gd name="connsiteY2" fmla="*/ 1453136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89307 w 12249642"/>
              <a:gd name="connsiteY2" fmla="*/ 1438063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89307 w 12249642"/>
              <a:gd name="connsiteY2" fmla="*/ 1438063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89307 w 12249642"/>
              <a:gd name="connsiteY2" fmla="*/ 1438063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2 w 12249642"/>
              <a:gd name="connsiteY2" fmla="*/ 1458160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2 w 12249642"/>
              <a:gd name="connsiteY2" fmla="*/ 1458160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39198 w 12249642"/>
              <a:gd name="connsiteY60" fmla="*/ 1494306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75763 w 12249642"/>
              <a:gd name="connsiteY58" fmla="*/ 997052 h 2347332"/>
              <a:gd name="connsiteX59" fmla="*/ 2108362 w 12249642"/>
              <a:gd name="connsiteY59" fmla="*/ 1103397 h 2347332"/>
              <a:gd name="connsiteX60" fmla="*/ 2239198 w 12249642"/>
              <a:gd name="connsiteY60" fmla="*/ 1494306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75763 w 12249642"/>
              <a:gd name="connsiteY58" fmla="*/ 997052 h 2347332"/>
              <a:gd name="connsiteX59" fmla="*/ 2205496 w 12249642"/>
              <a:gd name="connsiteY59" fmla="*/ 1280918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128387 w 12249642"/>
              <a:gd name="connsiteY58" fmla="*/ 1060691 h 2347332"/>
              <a:gd name="connsiteX59" fmla="*/ 2205496 w 12249642"/>
              <a:gd name="connsiteY59" fmla="*/ 1280918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04866 w 12249642"/>
              <a:gd name="connsiteY58" fmla="*/ 1241562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535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49247 w 12249642"/>
              <a:gd name="connsiteY61" fmla="*/ 14535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49247 w 12249642"/>
              <a:gd name="connsiteY61" fmla="*/ 14535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49247 w 12249642"/>
              <a:gd name="connsiteY61" fmla="*/ 145041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31036 w 12249642"/>
              <a:gd name="connsiteY2" fmla="*/ 140861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31036 w 12249642"/>
              <a:gd name="connsiteY2" fmla="*/ 140861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7861 w 12249642"/>
              <a:gd name="connsiteY2" fmla="*/ 13895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60137 w 12249642"/>
              <a:gd name="connsiteY59" fmla="*/ 11654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60137 w 12249642"/>
              <a:gd name="connsiteY59" fmla="*/ 11654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276879 w 12249642"/>
              <a:gd name="connsiteY4" fmla="*/ 103201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419301 w 12249642"/>
              <a:gd name="connsiteY6" fmla="*/ 145938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419301 w 12249642"/>
              <a:gd name="connsiteY6" fmla="*/ 145938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0223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0223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58388 w 12249642"/>
              <a:gd name="connsiteY7" fmla="*/ 179080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58388 w 12249642"/>
              <a:gd name="connsiteY7" fmla="*/ 179080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28927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28927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2892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3527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88738 w 12249642"/>
              <a:gd name="connsiteY11" fmla="*/ 2187677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88738 w 12249642"/>
              <a:gd name="connsiteY11" fmla="*/ 2187677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35252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35252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07972 w 12249642"/>
              <a:gd name="connsiteY61" fmla="*/ 15329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46072 w 12249642"/>
              <a:gd name="connsiteY61" fmla="*/ 143453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5597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42897 w 12249642"/>
              <a:gd name="connsiteY61" fmla="*/ 143453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28387 w 12249642"/>
              <a:gd name="connsiteY59" fmla="*/ 12035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60057 w 12199286"/>
              <a:gd name="connsiteY0" fmla="*/ 2267052 h 2346197"/>
              <a:gd name="connsiteX1" fmla="*/ 968107 w 12199286"/>
              <a:gd name="connsiteY1" fmla="*/ 1968602 h 2346197"/>
              <a:gd name="connsiteX2" fmla="*/ 2174330 w 12199286"/>
              <a:gd name="connsiteY2" fmla="*/ 1414966 h 2346197"/>
              <a:gd name="connsiteX3" fmla="*/ 2046350 w 12199286"/>
              <a:gd name="connsiteY3" fmla="*/ 1203148 h 2346197"/>
              <a:gd name="connsiteX4" fmla="*/ 2226523 w 12199286"/>
              <a:gd name="connsiteY4" fmla="*/ 1032011 h 2346197"/>
              <a:gd name="connsiteX5" fmla="*/ 2388483 w 12199286"/>
              <a:gd name="connsiteY5" fmla="*/ 1002984 h 2346197"/>
              <a:gd name="connsiteX6" fmla="*/ 2213370 w 12199286"/>
              <a:gd name="connsiteY6" fmla="*/ 1418106 h 2346197"/>
              <a:gd name="connsiteX7" fmla="*/ 2882632 w 12199286"/>
              <a:gd name="connsiteY7" fmla="*/ 1806677 h 2346197"/>
              <a:gd name="connsiteX8" fmla="*/ 3457307 w 12199286"/>
              <a:gd name="connsiteY8" fmla="*/ 2051152 h 2346197"/>
              <a:gd name="connsiteX9" fmla="*/ 3904982 w 12199286"/>
              <a:gd name="connsiteY9" fmla="*/ 2035277 h 2346197"/>
              <a:gd name="connsiteX10" fmla="*/ 4168507 w 12199286"/>
              <a:gd name="connsiteY10" fmla="*/ 2174977 h 2346197"/>
              <a:gd name="connsiteX11" fmla="*/ 4451082 w 12199286"/>
              <a:gd name="connsiteY11" fmla="*/ 2194027 h 2346197"/>
              <a:gd name="connsiteX12" fmla="*/ 4997182 w 12199286"/>
              <a:gd name="connsiteY12" fmla="*/ 2013052 h 2346197"/>
              <a:gd name="connsiteX13" fmla="*/ 5730607 w 12199286"/>
              <a:gd name="connsiteY13" fmla="*/ 1520927 h 2346197"/>
              <a:gd name="connsiteX14" fmla="*/ 6568807 w 12199286"/>
              <a:gd name="connsiteY14" fmla="*/ 1136752 h 2346197"/>
              <a:gd name="connsiteX15" fmla="*/ 7178407 w 12199286"/>
              <a:gd name="connsiteY15" fmla="*/ 1238352 h 2346197"/>
              <a:gd name="connsiteX16" fmla="*/ 7426057 w 12199286"/>
              <a:gd name="connsiteY16" fmla="*/ 1212952 h 2346197"/>
              <a:gd name="connsiteX17" fmla="*/ 8530957 w 12199286"/>
              <a:gd name="connsiteY17" fmla="*/ 1314552 h 2346197"/>
              <a:gd name="connsiteX18" fmla="*/ 8689707 w 12199286"/>
              <a:gd name="connsiteY18" fmla="*/ 1339952 h 2346197"/>
              <a:gd name="connsiteX19" fmla="*/ 8911957 w 12199286"/>
              <a:gd name="connsiteY19" fmla="*/ 1187552 h 2346197"/>
              <a:gd name="connsiteX20" fmla="*/ 9693007 w 12199286"/>
              <a:gd name="connsiteY20" fmla="*/ 1003402 h 2346197"/>
              <a:gd name="connsiteX21" fmla="*/ 10353407 w 12199286"/>
              <a:gd name="connsiteY21" fmla="*/ 870052 h 2346197"/>
              <a:gd name="connsiteX22" fmla="*/ 10588357 w 12199286"/>
              <a:gd name="connsiteY22" fmla="*/ 647802 h 2346197"/>
              <a:gd name="connsiteX23" fmla="*/ 10493107 w 12199286"/>
              <a:gd name="connsiteY23" fmla="*/ 368402 h 2346197"/>
              <a:gd name="connsiteX24" fmla="*/ 10213707 w 12199286"/>
              <a:gd name="connsiteY24" fmla="*/ 95352 h 2346197"/>
              <a:gd name="connsiteX25" fmla="*/ 10239107 w 12199286"/>
              <a:gd name="connsiteY25" fmla="*/ 292202 h 2346197"/>
              <a:gd name="connsiteX26" fmla="*/ 10499457 w 12199286"/>
              <a:gd name="connsiteY26" fmla="*/ 482702 h 2346197"/>
              <a:gd name="connsiteX27" fmla="*/ 10702657 w 12199286"/>
              <a:gd name="connsiteY27" fmla="*/ 539852 h 2346197"/>
              <a:gd name="connsiteX28" fmla="*/ 11566257 w 12199286"/>
              <a:gd name="connsiteY28" fmla="*/ 717652 h 2346197"/>
              <a:gd name="connsiteX29" fmla="*/ 12112357 w 12199286"/>
              <a:gd name="connsiteY29" fmla="*/ 870052 h 2346197"/>
              <a:gd name="connsiteX30" fmla="*/ 12182207 w 12199286"/>
              <a:gd name="connsiteY30" fmla="*/ 958952 h 2346197"/>
              <a:gd name="connsiteX31" fmla="*/ 11947257 w 12199286"/>
              <a:gd name="connsiteY31" fmla="*/ 870052 h 2346197"/>
              <a:gd name="connsiteX32" fmla="*/ 10924907 w 12199286"/>
              <a:gd name="connsiteY32" fmla="*/ 647802 h 2346197"/>
              <a:gd name="connsiteX33" fmla="*/ 10435957 w 12199286"/>
              <a:gd name="connsiteY33" fmla="*/ 520802 h 2346197"/>
              <a:gd name="connsiteX34" fmla="*/ 10201007 w 12199286"/>
              <a:gd name="connsiteY34" fmla="*/ 374752 h 2346197"/>
              <a:gd name="connsiteX35" fmla="*/ 10118457 w 12199286"/>
              <a:gd name="connsiteY35" fmla="*/ 165202 h 2346197"/>
              <a:gd name="connsiteX36" fmla="*/ 10175607 w 12199286"/>
              <a:gd name="connsiteY36" fmla="*/ 102 h 2346197"/>
              <a:gd name="connsiteX37" fmla="*/ 10385157 w 12199286"/>
              <a:gd name="connsiteY37" fmla="*/ 146152 h 2346197"/>
              <a:gd name="connsiteX38" fmla="*/ 10645507 w 12199286"/>
              <a:gd name="connsiteY38" fmla="*/ 470002 h 2346197"/>
              <a:gd name="connsiteX39" fmla="*/ 10601057 w 12199286"/>
              <a:gd name="connsiteY39" fmla="*/ 781152 h 2346197"/>
              <a:gd name="connsiteX40" fmla="*/ 9743807 w 12199286"/>
              <a:gd name="connsiteY40" fmla="*/ 1066902 h 2346197"/>
              <a:gd name="connsiteX41" fmla="*/ 8924657 w 12199286"/>
              <a:gd name="connsiteY41" fmla="*/ 1263752 h 2346197"/>
              <a:gd name="connsiteX42" fmla="*/ 8715107 w 12199286"/>
              <a:gd name="connsiteY42" fmla="*/ 1403452 h 2346197"/>
              <a:gd name="connsiteX43" fmla="*/ 8238857 w 12199286"/>
              <a:gd name="connsiteY43" fmla="*/ 1314552 h 2346197"/>
              <a:gd name="connsiteX44" fmla="*/ 7464157 w 12199286"/>
              <a:gd name="connsiteY44" fmla="*/ 1263752 h 2346197"/>
              <a:gd name="connsiteX45" fmla="*/ 7121257 w 12199286"/>
              <a:gd name="connsiteY45" fmla="*/ 1308202 h 2346197"/>
              <a:gd name="connsiteX46" fmla="*/ 7051407 w 12199286"/>
              <a:gd name="connsiteY46" fmla="*/ 1244702 h 2346197"/>
              <a:gd name="connsiteX47" fmla="*/ 6841857 w 12199286"/>
              <a:gd name="connsiteY47" fmla="*/ 1181202 h 2346197"/>
              <a:gd name="connsiteX48" fmla="*/ 6276707 w 12199286"/>
              <a:gd name="connsiteY48" fmla="*/ 1270102 h 2346197"/>
              <a:gd name="connsiteX49" fmla="*/ 5330557 w 12199286"/>
              <a:gd name="connsiteY49" fmla="*/ 1813027 h 2346197"/>
              <a:gd name="connsiteX50" fmla="*/ 4765407 w 12199286"/>
              <a:gd name="connsiteY50" fmla="*/ 2155927 h 2346197"/>
              <a:gd name="connsiteX51" fmla="*/ 4238357 w 12199286"/>
              <a:gd name="connsiteY51" fmla="*/ 2216252 h 2346197"/>
              <a:gd name="connsiteX52" fmla="*/ 3908157 w 12199286"/>
              <a:gd name="connsiteY52" fmla="*/ 2063852 h 2346197"/>
              <a:gd name="connsiteX53" fmla="*/ 3520807 w 12199286"/>
              <a:gd name="connsiteY53" fmla="*/ 2089252 h 2346197"/>
              <a:gd name="connsiteX54" fmla="*/ 3127107 w 12199286"/>
              <a:gd name="connsiteY54" fmla="*/ 1962252 h 2346197"/>
              <a:gd name="connsiteX55" fmla="*/ 2606407 w 12199286"/>
              <a:gd name="connsiteY55" fmla="*/ 1676502 h 2346197"/>
              <a:gd name="connsiteX56" fmla="*/ 2202100 w 12199286"/>
              <a:gd name="connsiteY56" fmla="*/ 1436737 h 2346197"/>
              <a:gd name="connsiteX57" fmla="*/ 2198926 w 12199286"/>
              <a:gd name="connsiteY57" fmla="*/ 1393159 h 2346197"/>
              <a:gd name="connsiteX58" fmla="*/ 2355477 w 12199286"/>
              <a:gd name="connsiteY58" fmla="*/ 1007101 h 2346197"/>
              <a:gd name="connsiteX59" fmla="*/ 2078031 w 12199286"/>
              <a:gd name="connsiteY59" fmla="*/ 1203566 h 2346197"/>
              <a:gd name="connsiteX60" fmla="*/ 2199590 w 12199286"/>
              <a:gd name="connsiteY60" fmla="*/ 1398393 h 2346197"/>
              <a:gd name="connsiteX61" fmla="*/ 2202066 w 12199286"/>
              <a:gd name="connsiteY61" fmla="*/ 1428189 h 2346197"/>
              <a:gd name="connsiteX62" fmla="*/ 1145907 w 12199286"/>
              <a:gd name="connsiteY62" fmla="*/ 1930502 h 2346197"/>
              <a:gd name="connsiteX63" fmla="*/ 85457 w 12199286"/>
              <a:gd name="connsiteY63" fmla="*/ 2324202 h 2346197"/>
              <a:gd name="connsiteX64" fmla="*/ 60057 w 12199286"/>
              <a:gd name="connsiteY64" fmla="*/ 2267052 h 2346197"/>
              <a:gd name="connsiteX0" fmla="*/ 0 w 12139229"/>
              <a:gd name="connsiteY0" fmla="*/ 2267052 h 2324202"/>
              <a:gd name="connsiteX1" fmla="*/ 908050 w 12139229"/>
              <a:gd name="connsiteY1" fmla="*/ 1968602 h 2324202"/>
              <a:gd name="connsiteX2" fmla="*/ 2114273 w 12139229"/>
              <a:gd name="connsiteY2" fmla="*/ 1414966 h 2324202"/>
              <a:gd name="connsiteX3" fmla="*/ 1986293 w 12139229"/>
              <a:gd name="connsiteY3" fmla="*/ 1203148 h 2324202"/>
              <a:gd name="connsiteX4" fmla="*/ 2166466 w 12139229"/>
              <a:gd name="connsiteY4" fmla="*/ 1032011 h 2324202"/>
              <a:gd name="connsiteX5" fmla="*/ 2328426 w 12139229"/>
              <a:gd name="connsiteY5" fmla="*/ 1002984 h 2324202"/>
              <a:gd name="connsiteX6" fmla="*/ 2153313 w 12139229"/>
              <a:gd name="connsiteY6" fmla="*/ 1418106 h 2324202"/>
              <a:gd name="connsiteX7" fmla="*/ 2822575 w 12139229"/>
              <a:gd name="connsiteY7" fmla="*/ 1806677 h 2324202"/>
              <a:gd name="connsiteX8" fmla="*/ 3397250 w 12139229"/>
              <a:gd name="connsiteY8" fmla="*/ 2051152 h 2324202"/>
              <a:gd name="connsiteX9" fmla="*/ 3844925 w 12139229"/>
              <a:gd name="connsiteY9" fmla="*/ 2035277 h 2324202"/>
              <a:gd name="connsiteX10" fmla="*/ 4108450 w 12139229"/>
              <a:gd name="connsiteY10" fmla="*/ 2174977 h 2324202"/>
              <a:gd name="connsiteX11" fmla="*/ 4391025 w 12139229"/>
              <a:gd name="connsiteY11" fmla="*/ 2194027 h 2324202"/>
              <a:gd name="connsiteX12" fmla="*/ 4937125 w 12139229"/>
              <a:gd name="connsiteY12" fmla="*/ 2013052 h 2324202"/>
              <a:gd name="connsiteX13" fmla="*/ 5670550 w 12139229"/>
              <a:gd name="connsiteY13" fmla="*/ 1520927 h 2324202"/>
              <a:gd name="connsiteX14" fmla="*/ 6508750 w 12139229"/>
              <a:gd name="connsiteY14" fmla="*/ 1136752 h 2324202"/>
              <a:gd name="connsiteX15" fmla="*/ 7118350 w 12139229"/>
              <a:gd name="connsiteY15" fmla="*/ 1238352 h 2324202"/>
              <a:gd name="connsiteX16" fmla="*/ 7366000 w 12139229"/>
              <a:gd name="connsiteY16" fmla="*/ 1212952 h 2324202"/>
              <a:gd name="connsiteX17" fmla="*/ 8470900 w 12139229"/>
              <a:gd name="connsiteY17" fmla="*/ 1314552 h 2324202"/>
              <a:gd name="connsiteX18" fmla="*/ 8629650 w 12139229"/>
              <a:gd name="connsiteY18" fmla="*/ 1339952 h 2324202"/>
              <a:gd name="connsiteX19" fmla="*/ 8851900 w 12139229"/>
              <a:gd name="connsiteY19" fmla="*/ 1187552 h 2324202"/>
              <a:gd name="connsiteX20" fmla="*/ 9632950 w 12139229"/>
              <a:gd name="connsiteY20" fmla="*/ 1003402 h 2324202"/>
              <a:gd name="connsiteX21" fmla="*/ 10293350 w 12139229"/>
              <a:gd name="connsiteY21" fmla="*/ 870052 h 2324202"/>
              <a:gd name="connsiteX22" fmla="*/ 10528300 w 12139229"/>
              <a:gd name="connsiteY22" fmla="*/ 647802 h 2324202"/>
              <a:gd name="connsiteX23" fmla="*/ 10433050 w 12139229"/>
              <a:gd name="connsiteY23" fmla="*/ 368402 h 2324202"/>
              <a:gd name="connsiteX24" fmla="*/ 10153650 w 12139229"/>
              <a:gd name="connsiteY24" fmla="*/ 95352 h 2324202"/>
              <a:gd name="connsiteX25" fmla="*/ 10179050 w 12139229"/>
              <a:gd name="connsiteY25" fmla="*/ 292202 h 2324202"/>
              <a:gd name="connsiteX26" fmla="*/ 10439400 w 12139229"/>
              <a:gd name="connsiteY26" fmla="*/ 482702 h 2324202"/>
              <a:gd name="connsiteX27" fmla="*/ 10642600 w 12139229"/>
              <a:gd name="connsiteY27" fmla="*/ 539852 h 2324202"/>
              <a:gd name="connsiteX28" fmla="*/ 11506200 w 12139229"/>
              <a:gd name="connsiteY28" fmla="*/ 717652 h 2324202"/>
              <a:gd name="connsiteX29" fmla="*/ 12052300 w 12139229"/>
              <a:gd name="connsiteY29" fmla="*/ 870052 h 2324202"/>
              <a:gd name="connsiteX30" fmla="*/ 12122150 w 12139229"/>
              <a:gd name="connsiteY30" fmla="*/ 958952 h 2324202"/>
              <a:gd name="connsiteX31" fmla="*/ 11887200 w 12139229"/>
              <a:gd name="connsiteY31" fmla="*/ 870052 h 2324202"/>
              <a:gd name="connsiteX32" fmla="*/ 10864850 w 12139229"/>
              <a:gd name="connsiteY32" fmla="*/ 647802 h 2324202"/>
              <a:gd name="connsiteX33" fmla="*/ 10375900 w 12139229"/>
              <a:gd name="connsiteY33" fmla="*/ 520802 h 2324202"/>
              <a:gd name="connsiteX34" fmla="*/ 10140950 w 12139229"/>
              <a:gd name="connsiteY34" fmla="*/ 374752 h 2324202"/>
              <a:gd name="connsiteX35" fmla="*/ 10058400 w 12139229"/>
              <a:gd name="connsiteY35" fmla="*/ 165202 h 2324202"/>
              <a:gd name="connsiteX36" fmla="*/ 10115550 w 12139229"/>
              <a:gd name="connsiteY36" fmla="*/ 102 h 2324202"/>
              <a:gd name="connsiteX37" fmla="*/ 10325100 w 12139229"/>
              <a:gd name="connsiteY37" fmla="*/ 146152 h 2324202"/>
              <a:gd name="connsiteX38" fmla="*/ 10585450 w 12139229"/>
              <a:gd name="connsiteY38" fmla="*/ 470002 h 2324202"/>
              <a:gd name="connsiteX39" fmla="*/ 10541000 w 12139229"/>
              <a:gd name="connsiteY39" fmla="*/ 781152 h 2324202"/>
              <a:gd name="connsiteX40" fmla="*/ 9683750 w 12139229"/>
              <a:gd name="connsiteY40" fmla="*/ 1066902 h 2324202"/>
              <a:gd name="connsiteX41" fmla="*/ 8864600 w 12139229"/>
              <a:gd name="connsiteY41" fmla="*/ 1263752 h 2324202"/>
              <a:gd name="connsiteX42" fmla="*/ 8655050 w 12139229"/>
              <a:gd name="connsiteY42" fmla="*/ 1403452 h 2324202"/>
              <a:gd name="connsiteX43" fmla="*/ 8178800 w 12139229"/>
              <a:gd name="connsiteY43" fmla="*/ 1314552 h 2324202"/>
              <a:gd name="connsiteX44" fmla="*/ 7404100 w 12139229"/>
              <a:gd name="connsiteY44" fmla="*/ 1263752 h 2324202"/>
              <a:gd name="connsiteX45" fmla="*/ 7061200 w 12139229"/>
              <a:gd name="connsiteY45" fmla="*/ 1308202 h 2324202"/>
              <a:gd name="connsiteX46" fmla="*/ 6991350 w 12139229"/>
              <a:gd name="connsiteY46" fmla="*/ 1244702 h 2324202"/>
              <a:gd name="connsiteX47" fmla="*/ 6781800 w 12139229"/>
              <a:gd name="connsiteY47" fmla="*/ 1181202 h 2324202"/>
              <a:gd name="connsiteX48" fmla="*/ 6216650 w 12139229"/>
              <a:gd name="connsiteY48" fmla="*/ 1270102 h 2324202"/>
              <a:gd name="connsiteX49" fmla="*/ 5270500 w 12139229"/>
              <a:gd name="connsiteY49" fmla="*/ 1813027 h 2324202"/>
              <a:gd name="connsiteX50" fmla="*/ 4705350 w 12139229"/>
              <a:gd name="connsiteY50" fmla="*/ 2155927 h 2324202"/>
              <a:gd name="connsiteX51" fmla="*/ 4178300 w 12139229"/>
              <a:gd name="connsiteY51" fmla="*/ 2216252 h 2324202"/>
              <a:gd name="connsiteX52" fmla="*/ 3848100 w 12139229"/>
              <a:gd name="connsiteY52" fmla="*/ 2063852 h 2324202"/>
              <a:gd name="connsiteX53" fmla="*/ 3460750 w 12139229"/>
              <a:gd name="connsiteY53" fmla="*/ 2089252 h 2324202"/>
              <a:gd name="connsiteX54" fmla="*/ 3067050 w 12139229"/>
              <a:gd name="connsiteY54" fmla="*/ 1962252 h 2324202"/>
              <a:gd name="connsiteX55" fmla="*/ 2546350 w 12139229"/>
              <a:gd name="connsiteY55" fmla="*/ 1676502 h 2324202"/>
              <a:gd name="connsiteX56" fmla="*/ 2142043 w 12139229"/>
              <a:gd name="connsiteY56" fmla="*/ 1436737 h 2324202"/>
              <a:gd name="connsiteX57" fmla="*/ 2138869 w 12139229"/>
              <a:gd name="connsiteY57" fmla="*/ 1393159 h 2324202"/>
              <a:gd name="connsiteX58" fmla="*/ 2295420 w 12139229"/>
              <a:gd name="connsiteY58" fmla="*/ 1007101 h 2324202"/>
              <a:gd name="connsiteX59" fmla="*/ 2017974 w 12139229"/>
              <a:gd name="connsiteY59" fmla="*/ 1203566 h 2324202"/>
              <a:gd name="connsiteX60" fmla="*/ 2139533 w 12139229"/>
              <a:gd name="connsiteY60" fmla="*/ 1398393 h 2324202"/>
              <a:gd name="connsiteX61" fmla="*/ 2142009 w 12139229"/>
              <a:gd name="connsiteY61" fmla="*/ 1428189 h 2324202"/>
              <a:gd name="connsiteX62" fmla="*/ 1085850 w 12139229"/>
              <a:gd name="connsiteY62" fmla="*/ 1930502 h 2324202"/>
              <a:gd name="connsiteX63" fmla="*/ 25400 w 12139229"/>
              <a:gd name="connsiteY63" fmla="*/ 2324202 h 2324202"/>
              <a:gd name="connsiteX64" fmla="*/ 0 w 12139229"/>
              <a:gd name="connsiteY64" fmla="*/ 2267052 h 2324202"/>
              <a:gd name="connsiteX0" fmla="*/ 0 w 12170979"/>
              <a:gd name="connsiteY0" fmla="*/ 2257527 h 2324202"/>
              <a:gd name="connsiteX1" fmla="*/ 939800 w 12170979"/>
              <a:gd name="connsiteY1" fmla="*/ 1968602 h 2324202"/>
              <a:gd name="connsiteX2" fmla="*/ 2146023 w 12170979"/>
              <a:gd name="connsiteY2" fmla="*/ 1414966 h 2324202"/>
              <a:gd name="connsiteX3" fmla="*/ 2018043 w 12170979"/>
              <a:gd name="connsiteY3" fmla="*/ 1203148 h 2324202"/>
              <a:gd name="connsiteX4" fmla="*/ 2198216 w 12170979"/>
              <a:gd name="connsiteY4" fmla="*/ 1032011 h 2324202"/>
              <a:gd name="connsiteX5" fmla="*/ 2360176 w 12170979"/>
              <a:gd name="connsiteY5" fmla="*/ 1002984 h 2324202"/>
              <a:gd name="connsiteX6" fmla="*/ 2185063 w 12170979"/>
              <a:gd name="connsiteY6" fmla="*/ 1418106 h 2324202"/>
              <a:gd name="connsiteX7" fmla="*/ 2854325 w 12170979"/>
              <a:gd name="connsiteY7" fmla="*/ 1806677 h 2324202"/>
              <a:gd name="connsiteX8" fmla="*/ 3429000 w 12170979"/>
              <a:gd name="connsiteY8" fmla="*/ 2051152 h 2324202"/>
              <a:gd name="connsiteX9" fmla="*/ 3876675 w 12170979"/>
              <a:gd name="connsiteY9" fmla="*/ 2035277 h 2324202"/>
              <a:gd name="connsiteX10" fmla="*/ 4140200 w 12170979"/>
              <a:gd name="connsiteY10" fmla="*/ 2174977 h 2324202"/>
              <a:gd name="connsiteX11" fmla="*/ 4422775 w 12170979"/>
              <a:gd name="connsiteY11" fmla="*/ 2194027 h 2324202"/>
              <a:gd name="connsiteX12" fmla="*/ 4968875 w 12170979"/>
              <a:gd name="connsiteY12" fmla="*/ 2013052 h 2324202"/>
              <a:gd name="connsiteX13" fmla="*/ 5702300 w 12170979"/>
              <a:gd name="connsiteY13" fmla="*/ 1520927 h 2324202"/>
              <a:gd name="connsiteX14" fmla="*/ 6540500 w 12170979"/>
              <a:gd name="connsiteY14" fmla="*/ 1136752 h 2324202"/>
              <a:gd name="connsiteX15" fmla="*/ 7150100 w 12170979"/>
              <a:gd name="connsiteY15" fmla="*/ 1238352 h 2324202"/>
              <a:gd name="connsiteX16" fmla="*/ 7397750 w 12170979"/>
              <a:gd name="connsiteY16" fmla="*/ 1212952 h 2324202"/>
              <a:gd name="connsiteX17" fmla="*/ 8502650 w 12170979"/>
              <a:gd name="connsiteY17" fmla="*/ 1314552 h 2324202"/>
              <a:gd name="connsiteX18" fmla="*/ 8661400 w 12170979"/>
              <a:gd name="connsiteY18" fmla="*/ 1339952 h 2324202"/>
              <a:gd name="connsiteX19" fmla="*/ 8883650 w 12170979"/>
              <a:gd name="connsiteY19" fmla="*/ 1187552 h 2324202"/>
              <a:gd name="connsiteX20" fmla="*/ 9664700 w 12170979"/>
              <a:gd name="connsiteY20" fmla="*/ 1003402 h 2324202"/>
              <a:gd name="connsiteX21" fmla="*/ 10325100 w 12170979"/>
              <a:gd name="connsiteY21" fmla="*/ 870052 h 2324202"/>
              <a:gd name="connsiteX22" fmla="*/ 10560050 w 12170979"/>
              <a:gd name="connsiteY22" fmla="*/ 647802 h 2324202"/>
              <a:gd name="connsiteX23" fmla="*/ 10464800 w 12170979"/>
              <a:gd name="connsiteY23" fmla="*/ 368402 h 2324202"/>
              <a:gd name="connsiteX24" fmla="*/ 10185400 w 12170979"/>
              <a:gd name="connsiteY24" fmla="*/ 95352 h 2324202"/>
              <a:gd name="connsiteX25" fmla="*/ 10210800 w 12170979"/>
              <a:gd name="connsiteY25" fmla="*/ 292202 h 2324202"/>
              <a:gd name="connsiteX26" fmla="*/ 10471150 w 12170979"/>
              <a:gd name="connsiteY26" fmla="*/ 482702 h 2324202"/>
              <a:gd name="connsiteX27" fmla="*/ 10674350 w 12170979"/>
              <a:gd name="connsiteY27" fmla="*/ 539852 h 2324202"/>
              <a:gd name="connsiteX28" fmla="*/ 11537950 w 12170979"/>
              <a:gd name="connsiteY28" fmla="*/ 717652 h 2324202"/>
              <a:gd name="connsiteX29" fmla="*/ 12084050 w 12170979"/>
              <a:gd name="connsiteY29" fmla="*/ 870052 h 2324202"/>
              <a:gd name="connsiteX30" fmla="*/ 12153900 w 12170979"/>
              <a:gd name="connsiteY30" fmla="*/ 958952 h 2324202"/>
              <a:gd name="connsiteX31" fmla="*/ 11918950 w 12170979"/>
              <a:gd name="connsiteY31" fmla="*/ 870052 h 2324202"/>
              <a:gd name="connsiteX32" fmla="*/ 10896600 w 12170979"/>
              <a:gd name="connsiteY32" fmla="*/ 647802 h 2324202"/>
              <a:gd name="connsiteX33" fmla="*/ 10407650 w 12170979"/>
              <a:gd name="connsiteY33" fmla="*/ 520802 h 2324202"/>
              <a:gd name="connsiteX34" fmla="*/ 10172700 w 12170979"/>
              <a:gd name="connsiteY34" fmla="*/ 374752 h 2324202"/>
              <a:gd name="connsiteX35" fmla="*/ 10090150 w 12170979"/>
              <a:gd name="connsiteY35" fmla="*/ 165202 h 2324202"/>
              <a:gd name="connsiteX36" fmla="*/ 10147300 w 12170979"/>
              <a:gd name="connsiteY36" fmla="*/ 102 h 2324202"/>
              <a:gd name="connsiteX37" fmla="*/ 10356850 w 12170979"/>
              <a:gd name="connsiteY37" fmla="*/ 146152 h 2324202"/>
              <a:gd name="connsiteX38" fmla="*/ 10617200 w 12170979"/>
              <a:gd name="connsiteY38" fmla="*/ 470002 h 2324202"/>
              <a:gd name="connsiteX39" fmla="*/ 10572750 w 12170979"/>
              <a:gd name="connsiteY39" fmla="*/ 781152 h 2324202"/>
              <a:gd name="connsiteX40" fmla="*/ 9715500 w 12170979"/>
              <a:gd name="connsiteY40" fmla="*/ 1066902 h 2324202"/>
              <a:gd name="connsiteX41" fmla="*/ 8896350 w 12170979"/>
              <a:gd name="connsiteY41" fmla="*/ 1263752 h 2324202"/>
              <a:gd name="connsiteX42" fmla="*/ 8686800 w 12170979"/>
              <a:gd name="connsiteY42" fmla="*/ 1403452 h 2324202"/>
              <a:gd name="connsiteX43" fmla="*/ 8210550 w 12170979"/>
              <a:gd name="connsiteY43" fmla="*/ 1314552 h 2324202"/>
              <a:gd name="connsiteX44" fmla="*/ 7435850 w 12170979"/>
              <a:gd name="connsiteY44" fmla="*/ 1263752 h 2324202"/>
              <a:gd name="connsiteX45" fmla="*/ 7092950 w 12170979"/>
              <a:gd name="connsiteY45" fmla="*/ 1308202 h 2324202"/>
              <a:gd name="connsiteX46" fmla="*/ 7023100 w 12170979"/>
              <a:gd name="connsiteY46" fmla="*/ 1244702 h 2324202"/>
              <a:gd name="connsiteX47" fmla="*/ 6813550 w 12170979"/>
              <a:gd name="connsiteY47" fmla="*/ 1181202 h 2324202"/>
              <a:gd name="connsiteX48" fmla="*/ 6248400 w 12170979"/>
              <a:gd name="connsiteY48" fmla="*/ 1270102 h 2324202"/>
              <a:gd name="connsiteX49" fmla="*/ 5302250 w 12170979"/>
              <a:gd name="connsiteY49" fmla="*/ 1813027 h 2324202"/>
              <a:gd name="connsiteX50" fmla="*/ 4737100 w 12170979"/>
              <a:gd name="connsiteY50" fmla="*/ 2155927 h 2324202"/>
              <a:gd name="connsiteX51" fmla="*/ 4210050 w 12170979"/>
              <a:gd name="connsiteY51" fmla="*/ 2216252 h 2324202"/>
              <a:gd name="connsiteX52" fmla="*/ 3879850 w 12170979"/>
              <a:gd name="connsiteY52" fmla="*/ 2063852 h 2324202"/>
              <a:gd name="connsiteX53" fmla="*/ 3492500 w 12170979"/>
              <a:gd name="connsiteY53" fmla="*/ 2089252 h 2324202"/>
              <a:gd name="connsiteX54" fmla="*/ 3098800 w 12170979"/>
              <a:gd name="connsiteY54" fmla="*/ 1962252 h 2324202"/>
              <a:gd name="connsiteX55" fmla="*/ 2578100 w 12170979"/>
              <a:gd name="connsiteY55" fmla="*/ 1676502 h 2324202"/>
              <a:gd name="connsiteX56" fmla="*/ 2173793 w 12170979"/>
              <a:gd name="connsiteY56" fmla="*/ 1436737 h 2324202"/>
              <a:gd name="connsiteX57" fmla="*/ 2170619 w 12170979"/>
              <a:gd name="connsiteY57" fmla="*/ 1393159 h 2324202"/>
              <a:gd name="connsiteX58" fmla="*/ 2327170 w 12170979"/>
              <a:gd name="connsiteY58" fmla="*/ 1007101 h 2324202"/>
              <a:gd name="connsiteX59" fmla="*/ 2049724 w 12170979"/>
              <a:gd name="connsiteY59" fmla="*/ 1203566 h 2324202"/>
              <a:gd name="connsiteX60" fmla="*/ 2171283 w 12170979"/>
              <a:gd name="connsiteY60" fmla="*/ 1398393 h 2324202"/>
              <a:gd name="connsiteX61" fmla="*/ 2173759 w 12170979"/>
              <a:gd name="connsiteY61" fmla="*/ 1428189 h 2324202"/>
              <a:gd name="connsiteX62" fmla="*/ 1117600 w 12170979"/>
              <a:gd name="connsiteY62" fmla="*/ 1930502 h 2324202"/>
              <a:gd name="connsiteX63" fmla="*/ 57150 w 12170979"/>
              <a:gd name="connsiteY63" fmla="*/ 2324202 h 2324202"/>
              <a:gd name="connsiteX64" fmla="*/ 0 w 12170979"/>
              <a:gd name="connsiteY64" fmla="*/ 2257527 h 2324202"/>
              <a:gd name="connsiteX0" fmla="*/ 0 w 12170979"/>
              <a:gd name="connsiteY0" fmla="*/ 2257527 h 2289277"/>
              <a:gd name="connsiteX1" fmla="*/ 939800 w 12170979"/>
              <a:gd name="connsiteY1" fmla="*/ 1968602 h 2289277"/>
              <a:gd name="connsiteX2" fmla="*/ 2146023 w 12170979"/>
              <a:gd name="connsiteY2" fmla="*/ 1414966 h 2289277"/>
              <a:gd name="connsiteX3" fmla="*/ 2018043 w 12170979"/>
              <a:gd name="connsiteY3" fmla="*/ 1203148 h 2289277"/>
              <a:gd name="connsiteX4" fmla="*/ 2198216 w 12170979"/>
              <a:gd name="connsiteY4" fmla="*/ 1032011 h 2289277"/>
              <a:gd name="connsiteX5" fmla="*/ 2360176 w 12170979"/>
              <a:gd name="connsiteY5" fmla="*/ 1002984 h 2289277"/>
              <a:gd name="connsiteX6" fmla="*/ 2185063 w 12170979"/>
              <a:gd name="connsiteY6" fmla="*/ 1418106 h 2289277"/>
              <a:gd name="connsiteX7" fmla="*/ 2854325 w 12170979"/>
              <a:gd name="connsiteY7" fmla="*/ 1806677 h 2289277"/>
              <a:gd name="connsiteX8" fmla="*/ 3429000 w 12170979"/>
              <a:gd name="connsiteY8" fmla="*/ 2051152 h 2289277"/>
              <a:gd name="connsiteX9" fmla="*/ 3876675 w 12170979"/>
              <a:gd name="connsiteY9" fmla="*/ 2035277 h 2289277"/>
              <a:gd name="connsiteX10" fmla="*/ 4140200 w 12170979"/>
              <a:gd name="connsiteY10" fmla="*/ 2174977 h 2289277"/>
              <a:gd name="connsiteX11" fmla="*/ 4422775 w 12170979"/>
              <a:gd name="connsiteY11" fmla="*/ 2194027 h 2289277"/>
              <a:gd name="connsiteX12" fmla="*/ 4968875 w 12170979"/>
              <a:gd name="connsiteY12" fmla="*/ 2013052 h 2289277"/>
              <a:gd name="connsiteX13" fmla="*/ 5702300 w 12170979"/>
              <a:gd name="connsiteY13" fmla="*/ 1520927 h 2289277"/>
              <a:gd name="connsiteX14" fmla="*/ 6540500 w 12170979"/>
              <a:gd name="connsiteY14" fmla="*/ 1136752 h 2289277"/>
              <a:gd name="connsiteX15" fmla="*/ 7150100 w 12170979"/>
              <a:gd name="connsiteY15" fmla="*/ 1238352 h 2289277"/>
              <a:gd name="connsiteX16" fmla="*/ 7397750 w 12170979"/>
              <a:gd name="connsiteY16" fmla="*/ 1212952 h 2289277"/>
              <a:gd name="connsiteX17" fmla="*/ 8502650 w 12170979"/>
              <a:gd name="connsiteY17" fmla="*/ 1314552 h 2289277"/>
              <a:gd name="connsiteX18" fmla="*/ 8661400 w 12170979"/>
              <a:gd name="connsiteY18" fmla="*/ 1339952 h 2289277"/>
              <a:gd name="connsiteX19" fmla="*/ 8883650 w 12170979"/>
              <a:gd name="connsiteY19" fmla="*/ 1187552 h 2289277"/>
              <a:gd name="connsiteX20" fmla="*/ 9664700 w 12170979"/>
              <a:gd name="connsiteY20" fmla="*/ 1003402 h 2289277"/>
              <a:gd name="connsiteX21" fmla="*/ 10325100 w 12170979"/>
              <a:gd name="connsiteY21" fmla="*/ 870052 h 2289277"/>
              <a:gd name="connsiteX22" fmla="*/ 10560050 w 12170979"/>
              <a:gd name="connsiteY22" fmla="*/ 647802 h 2289277"/>
              <a:gd name="connsiteX23" fmla="*/ 10464800 w 12170979"/>
              <a:gd name="connsiteY23" fmla="*/ 368402 h 2289277"/>
              <a:gd name="connsiteX24" fmla="*/ 10185400 w 12170979"/>
              <a:gd name="connsiteY24" fmla="*/ 95352 h 2289277"/>
              <a:gd name="connsiteX25" fmla="*/ 10210800 w 12170979"/>
              <a:gd name="connsiteY25" fmla="*/ 292202 h 2289277"/>
              <a:gd name="connsiteX26" fmla="*/ 10471150 w 12170979"/>
              <a:gd name="connsiteY26" fmla="*/ 482702 h 2289277"/>
              <a:gd name="connsiteX27" fmla="*/ 10674350 w 12170979"/>
              <a:gd name="connsiteY27" fmla="*/ 539852 h 2289277"/>
              <a:gd name="connsiteX28" fmla="*/ 11537950 w 12170979"/>
              <a:gd name="connsiteY28" fmla="*/ 717652 h 2289277"/>
              <a:gd name="connsiteX29" fmla="*/ 12084050 w 12170979"/>
              <a:gd name="connsiteY29" fmla="*/ 870052 h 2289277"/>
              <a:gd name="connsiteX30" fmla="*/ 12153900 w 12170979"/>
              <a:gd name="connsiteY30" fmla="*/ 958952 h 2289277"/>
              <a:gd name="connsiteX31" fmla="*/ 11918950 w 12170979"/>
              <a:gd name="connsiteY31" fmla="*/ 870052 h 2289277"/>
              <a:gd name="connsiteX32" fmla="*/ 10896600 w 12170979"/>
              <a:gd name="connsiteY32" fmla="*/ 647802 h 2289277"/>
              <a:gd name="connsiteX33" fmla="*/ 10407650 w 12170979"/>
              <a:gd name="connsiteY33" fmla="*/ 520802 h 2289277"/>
              <a:gd name="connsiteX34" fmla="*/ 10172700 w 12170979"/>
              <a:gd name="connsiteY34" fmla="*/ 374752 h 2289277"/>
              <a:gd name="connsiteX35" fmla="*/ 10090150 w 12170979"/>
              <a:gd name="connsiteY35" fmla="*/ 165202 h 2289277"/>
              <a:gd name="connsiteX36" fmla="*/ 10147300 w 12170979"/>
              <a:gd name="connsiteY36" fmla="*/ 102 h 2289277"/>
              <a:gd name="connsiteX37" fmla="*/ 10356850 w 12170979"/>
              <a:gd name="connsiteY37" fmla="*/ 146152 h 2289277"/>
              <a:gd name="connsiteX38" fmla="*/ 10617200 w 12170979"/>
              <a:gd name="connsiteY38" fmla="*/ 470002 h 2289277"/>
              <a:gd name="connsiteX39" fmla="*/ 10572750 w 12170979"/>
              <a:gd name="connsiteY39" fmla="*/ 781152 h 2289277"/>
              <a:gd name="connsiteX40" fmla="*/ 9715500 w 12170979"/>
              <a:gd name="connsiteY40" fmla="*/ 1066902 h 2289277"/>
              <a:gd name="connsiteX41" fmla="*/ 8896350 w 12170979"/>
              <a:gd name="connsiteY41" fmla="*/ 1263752 h 2289277"/>
              <a:gd name="connsiteX42" fmla="*/ 8686800 w 12170979"/>
              <a:gd name="connsiteY42" fmla="*/ 1403452 h 2289277"/>
              <a:gd name="connsiteX43" fmla="*/ 8210550 w 12170979"/>
              <a:gd name="connsiteY43" fmla="*/ 1314552 h 2289277"/>
              <a:gd name="connsiteX44" fmla="*/ 7435850 w 12170979"/>
              <a:gd name="connsiteY44" fmla="*/ 1263752 h 2289277"/>
              <a:gd name="connsiteX45" fmla="*/ 7092950 w 12170979"/>
              <a:gd name="connsiteY45" fmla="*/ 1308202 h 2289277"/>
              <a:gd name="connsiteX46" fmla="*/ 7023100 w 12170979"/>
              <a:gd name="connsiteY46" fmla="*/ 1244702 h 2289277"/>
              <a:gd name="connsiteX47" fmla="*/ 6813550 w 12170979"/>
              <a:gd name="connsiteY47" fmla="*/ 1181202 h 2289277"/>
              <a:gd name="connsiteX48" fmla="*/ 6248400 w 12170979"/>
              <a:gd name="connsiteY48" fmla="*/ 1270102 h 2289277"/>
              <a:gd name="connsiteX49" fmla="*/ 5302250 w 12170979"/>
              <a:gd name="connsiteY49" fmla="*/ 1813027 h 2289277"/>
              <a:gd name="connsiteX50" fmla="*/ 4737100 w 12170979"/>
              <a:gd name="connsiteY50" fmla="*/ 2155927 h 2289277"/>
              <a:gd name="connsiteX51" fmla="*/ 4210050 w 12170979"/>
              <a:gd name="connsiteY51" fmla="*/ 2216252 h 2289277"/>
              <a:gd name="connsiteX52" fmla="*/ 3879850 w 12170979"/>
              <a:gd name="connsiteY52" fmla="*/ 2063852 h 2289277"/>
              <a:gd name="connsiteX53" fmla="*/ 3492500 w 12170979"/>
              <a:gd name="connsiteY53" fmla="*/ 2089252 h 2289277"/>
              <a:gd name="connsiteX54" fmla="*/ 3098800 w 12170979"/>
              <a:gd name="connsiteY54" fmla="*/ 1962252 h 2289277"/>
              <a:gd name="connsiteX55" fmla="*/ 2578100 w 12170979"/>
              <a:gd name="connsiteY55" fmla="*/ 1676502 h 2289277"/>
              <a:gd name="connsiteX56" fmla="*/ 2173793 w 12170979"/>
              <a:gd name="connsiteY56" fmla="*/ 1436737 h 2289277"/>
              <a:gd name="connsiteX57" fmla="*/ 2170619 w 12170979"/>
              <a:gd name="connsiteY57" fmla="*/ 1393159 h 2289277"/>
              <a:gd name="connsiteX58" fmla="*/ 2327170 w 12170979"/>
              <a:gd name="connsiteY58" fmla="*/ 1007101 h 2289277"/>
              <a:gd name="connsiteX59" fmla="*/ 2049724 w 12170979"/>
              <a:gd name="connsiteY59" fmla="*/ 1203566 h 2289277"/>
              <a:gd name="connsiteX60" fmla="*/ 2171283 w 12170979"/>
              <a:gd name="connsiteY60" fmla="*/ 1398393 h 2289277"/>
              <a:gd name="connsiteX61" fmla="*/ 2173759 w 12170979"/>
              <a:gd name="connsiteY61" fmla="*/ 1428189 h 2289277"/>
              <a:gd name="connsiteX62" fmla="*/ 1117600 w 12170979"/>
              <a:gd name="connsiteY62" fmla="*/ 1930502 h 2289277"/>
              <a:gd name="connsiteX63" fmla="*/ 3175 w 12170979"/>
              <a:gd name="connsiteY63" fmla="*/ 2289277 h 2289277"/>
              <a:gd name="connsiteX64" fmla="*/ 0 w 12170979"/>
              <a:gd name="connsiteY64" fmla="*/ 2257527 h 2289277"/>
              <a:gd name="connsiteX0" fmla="*/ 0 w 12170979"/>
              <a:gd name="connsiteY0" fmla="*/ 2257527 h 2289277"/>
              <a:gd name="connsiteX1" fmla="*/ 942975 w 12170979"/>
              <a:gd name="connsiteY1" fmla="*/ 1974952 h 2289277"/>
              <a:gd name="connsiteX2" fmla="*/ 2146023 w 12170979"/>
              <a:gd name="connsiteY2" fmla="*/ 1414966 h 2289277"/>
              <a:gd name="connsiteX3" fmla="*/ 2018043 w 12170979"/>
              <a:gd name="connsiteY3" fmla="*/ 1203148 h 2289277"/>
              <a:gd name="connsiteX4" fmla="*/ 2198216 w 12170979"/>
              <a:gd name="connsiteY4" fmla="*/ 1032011 h 2289277"/>
              <a:gd name="connsiteX5" fmla="*/ 2360176 w 12170979"/>
              <a:gd name="connsiteY5" fmla="*/ 1002984 h 2289277"/>
              <a:gd name="connsiteX6" fmla="*/ 2185063 w 12170979"/>
              <a:gd name="connsiteY6" fmla="*/ 1418106 h 2289277"/>
              <a:gd name="connsiteX7" fmla="*/ 2854325 w 12170979"/>
              <a:gd name="connsiteY7" fmla="*/ 1806677 h 2289277"/>
              <a:gd name="connsiteX8" fmla="*/ 3429000 w 12170979"/>
              <a:gd name="connsiteY8" fmla="*/ 2051152 h 2289277"/>
              <a:gd name="connsiteX9" fmla="*/ 3876675 w 12170979"/>
              <a:gd name="connsiteY9" fmla="*/ 2035277 h 2289277"/>
              <a:gd name="connsiteX10" fmla="*/ 4140200 w 12170979"/>
              <a:gd name="connsiteY10" fmla="*/ 2174977 h 2289277"/>
              <a:gd name="connsiteX11" fmla="*/ 4422775 w 12170979"/>
              <a:gd name="connsiteY11" fmla="*/ 2194027 h 2289277"/>
              <a:gd name="connsiteX12" fmla="*/ 4968875 w 12170979"/>
              <a:gd name="connsiteY12" fmla="*/ 2013052 h 2289277"/>
              <a:gd name="connsiteX13" fmla="*/ 5702300 w 12170979"/>
              <a:gd name="connsiteY13" fmla="*/ 1520927 h 2289277"/>
              <a:gd name="connsiteX14" fmla="*/ 6540500 w 12170979"/>
              <a:gd name="connsiteY14" fmla="*/ 1136752 h 2289277"/>
              <a:gd name="connsiteX15" fmla="*/ 7150100 w 12170979"/>
              <a:gd name="connsiteY15" fmla="*/ 1238352 h 2289277"/>
              <a:gd name="connsiteX16" fmla="*/ 7397750 w 12170979"/>
              <a:gd name="connsiteY16" fmla="*/ 1212952 h 2289277"/>
              <a:gd name="connsiteX17" fmla="*/ 8502650 w 12170979"/>
              <a:gd name="connsiteY17" fmla="*/ 1314552 h 2289277"/>
              <a:gd name="connsiteX18" fmla="*/ 8661400 w 12170979"/>
              <a:gd name="connsiteY18" fmla="*/ 1339952 h 2289277"/>
              <a:gd name="connsiteX19" fmla="*/ 8883650 w 12170979"/>
              <a:gd name="connsiteY19" fmla="*/ 1187552 h 2289277"/>
              <a:gd name="connsiteX20" fmla="*/ 9664700 w 12170979"/>
              <a:gd name="connsiteY20" fmla="*/ 1003402 h 2289277"/>
              <a:gd name="connsiteX21" fmla="*/ 10325100 w 12170979"/>
              <a:gd name="connsiteY21" fmla="*/ 870052 h 2289277"/>
              <a:gd name="connsiteX22" fmla="*/ 10560050 w 12170979"/>
              <a:gd name="connsiteY22" fmla="*/ 647802 h 2289277"/>
              <a:gd name="connsiteX23" fmla="*/ 10464800 w 12170979"/>
              <a:gd name="connsiteY23" fmla="*/ 368402 h 2289277"/>
              <a:gd name="connsiteX24" fmla="*/ 10185400 w 12170979"/>
              <a:gd name="connsiteY24" fmla="*/ 95352 h 2289277"/>
              <a:gd name="connsiteX25" fmla="*/ 10210800 w 12170979"/>
              <a:gd name="connsiteY25" fmla="*/ 292202 h 2289277"/>
              <a:gd name="connsiteX26" fmla="*/ 10471150 w 12170979"/>
              <a:gd name="connsiteY26" fmla="*/ 482702 h 2289277"/>
              <a:gd name="connsiteX27" fmla="*/ 10674350 w 12170979"/>
              <a:gd name="connsiteY27" fmla="*/ 539852 h 2289277"/>
              <a:gd name="connsiteX28" fmla="*/ 11537950 w 12170979"/>
              <a:gd name="connsiteY28" fmla="*/ 717652 h 2289277"/>
              <a:gd name="connsiteX29" fmla="*/ 12084050 w 12170979"/>
              <a:gd name="connsiteY29" fmla="*/ 870052 h 2289277"/>
              <a:gd name="connsiteX30" fmla="*/ 12153900 w 12170979"/>
              <a:gd name="connsiteY30" fmla="*/ 958952 h 2289277"/>
              <a:gd name="connsiteX31" fmla="*/ 11918950 w 12170979"/>
              <a:gd name="connsiteY31" fmla="*/ 870052 h 2289277"/>
              <a:gd name="connsiteX32" fmla="*/ 10896600 w 12170979"/>
              <a:gd name="connsiteY32" fmla="*/ 647802 h 2289277"/>
              <a:gd name="connsiteX33" fmla="*/ 10407650 w 12170979"/>
              <a:gd name="connsiteY33" fmla="*/ 520802 h 2289277"/>
              <a:gd name="connsiteX34" fmla="*/ 10172700 w 12170979"/>
              <a:gd name="connsiteY34" fmla="*/ 374752 h 2289277"/>
              <a:gd name="connsiteX35" fmla="*/ 10090150 w 12170979"/>
              <a:gd name="connsiteY35" fmla="*/ 165202 h 2289277"/>
              <a:gd name="connsiteX36" fmla="*/ 10147300 w 12170979"/>
              <a:gd name="connsiteY36" fmla="*/ 102 h 2289277"/>
              <a:gd name="connsiteX37" fmla="*/ 10356850 w 12170979"/>
              <a:gd name="connsiteY37" fmla="*/ 146152 h 2289277"/>
              <a:gd name="connsiteX38" fmla="*/ 10617200 w 12170979"/>
              <a:gd name="connsiteY38" fmla="*/ 470002 h 2289277"/>
              <a:gd name="connsiteX39" fmla="*/ 10572750 w 12170979"/>
              <a:gd name="connsiteY39" fmla="*/ 781152 h 2289277"/>
              <a:gd name="connsiteX40" fmla="*/ 9715500 w 12170979"/>
              <a:gd name="connsiteY40" fmla="*/ 1066902 h 2289277"/>
              <a:gd name="connsiteX41" fmla="*/ 8896350 w 12170979"/>
              <a:gd name="connsiteY41" fmla="*/ 1263752 h 2289277"/>
              <a:gd name="connsiteX42" fmla="*/ 8686800 w 12170979"/>
              <a:gd name="connsiteY42" fmla="*/ 1403452 h 2289277"/>
              <a:gd name="connsiteX43" fmla="*/ 8210550 w 12170979"/>
              <a:gd name="connsiteY43" fmla="*/ 1314552 h 2289277"/>
              <a:gd name="connsiteX44" fmla="*/ 7435850 w 12170979"/>
              <a:gd name="connsiteY44" fmla="*/ 1263752 h 2289277"/>
              <a:gd name="connsiteX45" fmla="*/ 7092950 w 12170979"/>
              <a:gd name="connsiteY45" fmla="*/ 1308202 h 2289277"/>
              <a:gd name="connsiteX46" fmla="*/ 7023100 w 12170979"/>
              <a:gd name="connsiteY46" fmla="*/ 1244702 h 2289277"/>
              <a:gd name="connsiteX47" fmla="*/ 6813550 w 12170979"/>
              <a:gd name="connsiteY47" fmla="*/ 1181202 h 2289277"/>
              <a:gd name="connsiteX48" fmla="*/ 6248400 w 12170979"/>
              <a:gd name="connsiteY48" fmla="*/ 1270102 h 2289277"/>
              <a:gd name="connsiteX49" fmla="*/ 5302250 w 12170979"/>
              <a:gd name="connsiteY49" fmla="*/ 1813027 h 2289277"/>
              <a:gd name="connsiteX50" fmla="*/ 4737100 w 12170979"/>
              <a:gd name="connsiteY50" fmla="*/ 2155927 h 2289277"/>
              <a:gd name="connsiteX51" fmla="*/ 4210050 w 12170979"/>
              <a:gd name="connsiteY51" fmla="*/ 2216252 h 2289277"/>
              <a:gd name="connsiteX52" fmla="*/ 3879850 w 12170979"/>
              <a:gd name="connsiteY52" fmla="*/ 2063852 h 2289277"/>
              <a:gd name="connsiteX53" fmla="*/ 3492500 w 12170979"/>
              <a:gd name="connsiteY53" fmla="*/ 2089252 h 2289277"/>
              <a:gd name="connsiteX54" fmla="*/ 3098800 w 12170979"/>
              <a:gd name="connsiteY54" fmla="*/ 1962252 h 2289277"/>
              <a:gd name="connsiteX55" fmla="*/ 2578100 w 12170979"/>
              <a:gd name="connsiteY55" fmla="*/ 1676502 h 2289277"/>
              <a:gd name="connsiteX56" fmla="*/ 2173793 w 12170979"/>
              <a:gd name="connsiteY56" fmla="*/ 1436737 h 2289277"/>
              <a:gd name="connsiteX57" fmla="*/ 2170619 w 12170979"/>
              <a:gd name="connsiteY57" fmla="*/ 1393159 h 2289277"/>
              <a:gd name="connsiteX58" fmla="*/ 2327170 w 12170979"/>
              <a:gd name="connsiteY58" fmla="*/ 1007101 h 2289277"/>
              <a:gd name="connsiteX59" fmla="*/ 2049724 w 12170979"/>
              <a:gd name="connsiteY59" fmla="*/ 1203566 h 2289277"/>
              <a:gd name="connsiteX60" fmla="*/ 2171283 w 12170979"/>
              <a:gd name="connsiteY60" fmla="*/ 1398393 h 2289277"/>
              <a:gd name="connsiteX61" fmla="*/ 2173759 w 12170979"/>
              <a:gd name="connsiteY61" fmla="*/ 1428189 h 2289277"/>
              <a:gd name="connsiteX62" fmla="*/ 1117600 w 12170979"/>
              <a:gd name="connsiteY62" fmla="*/ 1930502 h 2289277"/>
              <a:gd name="connsiteX63" fmla="*/ 3175 w 12170979"/>
              <a:gd name="connsiteY63" fmla="*/ 2289277 h 2289277"/>
              <a:gd name="connsiteX64" fmla="*/ 0 w 12170979"/>
              <a:gd name="connsiteY64" fmla="*/ 2257527 h 2289277"/>
              <a:gd name="connsiteX0" fmla="*/ 3629 w 12174608"/>
              <a:gd name="connsiteY0" fmla="*/ 2257527 h 2283251"/>
              <a:gd name="connsiteX1" fmla="*/ 946604 w 12174608"/>
              <a:gd name="connsiteY1" fmla="*/ 1974952 h 2283251"/>
              <a:gd name="connsiteX2" fmla="*/ 2149652 w 12174608"/>
              <a:gd name="connsiteY2" fmla="*/ 1414966 h 2283251"/>
              <a:gd name="connsiteX3" fmla="*/ 2021672 w 12174608"/>
              <a:gd name="connsiteY3" fmla="*/ 120314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21672 w 12174608"/>
              <a:gd name="connsiteY3" fmla="*/ 120314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21672 w 12174608"/>
              <a:gd name="connsiteY3" fmla="*/ 120314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258020 w 12174608"/>
              <a:gd name="connsiteY59" fmla="*/ 1151545 h 2283251"/>
              <a:gd name="connsiteX60" fmla="*/ 2056528 w 12174608"/>
              <a:gd name="connsiteY60" fmla="*/ 120039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200870 w 12174608"/>
              <a:gd name="connsiteY59" fmla="*/ 1059470 h 2283251"/>
              <a:gd name="connsiteX60" fmla="*/ 2056528 w 12174608"/>
              <a:gd name="connsiteY60" fmla="*/ 120039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0039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5010604 w 12174608"/>
              <a:gd name="connsiteY12" fmla="*/ 199400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639379 w 12174608"/>
              <a:gd name="connsiteY47" fmla="*/ 11558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6393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01354 w 12174608"/>
              <a:gd name="connsiteY45" fmla="*/ 12605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01354 w 12174608"/>
              <a:gd name="connsiteY45" fmla="*/ 12605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45804 w 12174608"/>
              <a:gd name="connsiteY45" fmla="*/ 13113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61679 w 12174608"/>
              <a:gd name="connsiteY45" fmla="*/ 12701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61679 w 12174608"/>
              <a:gd name="connsiteY45" fmla="*/ 12701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39454 w 12174608"/>
              <a:gd name="connsiteY45" fmla="*/ 12320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39454 w 12174608"/>
              <a:gd name="connsiteY45" fmla="*/ 12320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6076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182429 w 12174608"/>
              <a:gd name="connsiteY43" fmla="*/ 1266927 h 2283251"/>
              <a:gd name="connsiteX44" fmla="*/ 7436304 w 12174608"/>
              <a:gd name="connsiteY44" fmla="*/ 1139927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38054 w 12174608"/>
              <a:gd name="connsiteY42" fmla="*/ 1374877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1829 w 12174608"/>
              <a:gd name="connsiteY17" fmla="*/ 132407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900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99954 w 12174608"/>
              <a:gd name="connsiteY18" fmla="*/ 1349477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99954 w 12174608"/>
              <a:gd name="connsiteY18" fmla="*/ 1349477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398579 w 12174608"/>
              <a:gd name="connsiteY39" fmla="*/ 866877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670 h 2283394"/>
              <a:gd name="connsiteX1" fmla="*/ 946604 w 12174608"/>
              <a:gd name="connsiteY1" fmla="*/ 1975095 h 2283394"/>
              <a:gd name="connsiteX2" fmla="*/ 2149652 w 12174608"/>
              <a:gd name="connsiteY2" fmla="*/ 1415109 h 2283394"/>
              <a:gd name="connsiteX3" fmla="*/ 2031197 w 12174608"/>
              <a:gd name="connsiteY3" fmla="*/ 1196941 h 2283394"/>
              <a:gd name="connsiteX4" fmla="*/ 2201845 w 12174608"/>
              <a:gd name="connsiteY4" fmla="*/ 1032154 h 2283394"/>
              <a:gd name="connsiteX5" fmla="*/ 2500330 w 12174608"/>
              <a:gd name="connsiteY5" fmla="*/ 1180927 h 2283394"/>
              <a:gd name="connsiteX6" fmla="*/ 2188692 w 12174608"/>
              <a:gd name="connsiteY6" fmla="*/ 1418249 h 2283394"/>
              <a:gd name="connsiteX7" fmla="*/ 2857954 w 12174608"/>
              <a:gd name="connsiteY7" fmla="*/ 1806820 h 2283394"/>
              <a:gd name="connsiteX8" fmla="*/ 3432629 w 12174608"/>
              <a:gd name="connsiteY8" fmla="*/ 2051295 h 2283394"/>
              <a:gd name="connsiteX9" fmla="*/ 3880304 w 12174608"/>
              <a:gd name="connsiteY9" fmla="*/ 2035420 h 2283394"/>
              <a:gd name="connsiteX10" fmla="*/ 4143829 w 12174608"/>
              <a:gd name="connsiteY10" fmla="*/ 2175120 h 2283394"/>
              <a:gd name="connsiteX11" fmla="*/ 4451804 w 12174608"/>
              <a:gd name="connsiteY11" fmla="*/ 2194170 h 2283394"/>
              <a:gd name="connsiteX12" fmla="*/ 4991554 w 12174608"/>
              <a:gd name="connsiteY12" fmla="*/ 2013195 h 2283394"/>
              <a:gd name="connsiteX13" fmla="*/ 5705929 w 12174608"/>
              <a:gd name="connsiteY13" fmla="*/ 1521070 h 2283394"/>
              <a:gd name="connsiteX14" fmla="*/ 6544129 w 12174608"/>
              <a:gd name="connsiteY14" fmla="*/ 1136895 h 2283394"/>
              <a:gd name="connsiteX15" fmla="*/ 7153729 w 12174608"/>
              <a:gd name="connsiteY15" fmla="*/ 1238495 h 2283394"/>
              <a:gd name="connsiteX16" fmla="*/ 7429954 w 12174608"/>
              <a:gd name="connsiteY16" fmla="*/ 1114670 h 2283394"/>
              <a:gd name="connsiteX17" fmla="*/ 8182429 w 12174608"/>
              <a:gd name="connsiteY17" fmla="*/ 1254370 h 2283394"/>
              <a:gd name="connsiteX18" fmla="*/ 8699954 w 12174608"/>
              <a:gd name="connsiteY18" fmla="*/ 1349620 h 2283394"/>
              <a:gd name="connsiteX19" fmla="*/ 8963479 w 12174608"/>
              <a:gd name="connsiteY19" fmla="*/ 1162295 h 2283394"/>
              <a:gd name="connsiteX20" fmla="*/ 9668329 w 12174608"/>
              <a:gd name="connsiteY20" fmla="*/ 1003545 h 2283394"/>
              <a:gd name="connsiteX21" fmla="*/ 10328729 w 12174608"/>
              <a:gd name="connsiteY21" fmla="*/ 870195 h 2283394"/>
              <a:gd name="connsiteX22" fmla="*/ 10563679 w 12174608"/>
              <a:gd name="connsiteY22" fmla="*/ 647945 h 2283394"/>
              <a:gd name="connsiteX23" fmla="*/ 10468429 w 12174608"/>
              <a:gd name="connsiteY23" fmla="*/ 368545 h 2283394"/>
              <a:gd name="connsiteX24" fmla="*/ 10189029 w 12174608"/>
              <a:gd name="connsiteY24" fmla="*/ 95495 h 2283394"/>
              <a:gd name="connsiteX25" fmla="*/ 10214429 w 12174608"/>
              <a:gd name="connsiteY25" fmla="*/ 292345 h 2283394"/>
              <a:gd name="connsiteX26" fmla="*/ 10474779 w 12174608"/>
              <a:gd name="connsiteY26" fmla="*/ 482845 h 2283394"/>
              <a:gd name="connsiteX27" fmla="*/ 10677979 w 12174608"/>
              <a:gd name="connsiteY27" fmla="*/ 539995 h 2283394"/>
              <a:gd name="connsiteX28" fmla="*/ 11541579 w 12174608"/>
              <a:gd name="connsiteY28" fmla="*/ 717795 h 2283394"/>
              <a:gd name="connsiteX29" fmla="*/ 12087679 w 12174608"/>
              <a:gd name="connsiteY29" fmla="*/ 870195 h 2283394"/>
              <a:gd name="connsiteX30" fmla="*/ 12157529 w 12174608"/>
              <a:gd name="connsiteY30" fmla="*/ 959095 h 2283394"/>
              <a:gd name="connsiteX31" fmla="*/ 11922579 w 12174608"/>
              <a:gd name="connsiteY31" fmla="*/ 870195 h 2283394"/>
              <a:gd name="connsiteX32" fmla="*/ 10900229 w 12174608"/>
              <a:gd name="connsiteY32" fmla="*/ 647945 h 2283394"/>
              <a:gd name="connsiteX33" fmla="*/ 10411279 w 12174608"/>
              <a:gd name="connsiteY33" fmla="*/ 520945 h 2283394"/>
              <a:gd name="connsiteX34" fmla="*/ 10176329 w 12174608"/>
              <a:gd name="connsiteY34" fmla="*/ 374895 h 2283394"/>
              <a:gd name="connsiteX35" fmla="*/ 10093779 w 12174608"/>
              <a:gd name="connsiteY35" fmla="*/ 165345 h 2283394"/>
              <a:gd name="connsiteX36" fmla="*/ 10150929 w 12174608"/>
              <a:gd name="connsiteY36" fmla="*/ 245 h 2283394"/>
              <a:gd name="connsiteX37" fmla="*/ 10360479 w 12174608"/>
              <a:gd name="connsiteY37" fmla="*/ 146295 h 2283394"/>
              <a:gd name="connsiteX38" fmla="*/ 10208079 w 12174608"/>
              <a:gd name="connsiteY38" fmla="*/ 736845 h 2283394"/>
              <a:gd name="connsiteX39" fmla="*/ 10398579 w 12174608"/>
              <a:gd name="connsiteY39" fmla="*/ 867020 h 2283394"/>
              <a:gd name="connsiteX40" fmla="*/ 9668329 w 12174608"/>
              <a:gd name="connsiteY40" fmla="*/ 1035295 h 2283394"/>
              <a:gd name="connsiteX41" fmla="*/ 8982529 w 12174608"/>
              <a:gd name="connsiteY41" fmla="*/ 1190870 h 2283394"/>
              <a:gd name="connsiteX42" fmla="*/ 8715829 w 12174608"/>
              <a:gd name="connsiteY42" fmla="*/ 1378195 h 2283394"/>
              <a:gd name="connsiteX43" fmla="*/ 8169729 w 12174608"/>
              <a:gd name="connsiteY43" fmla="*/ 1273420 h 2283394"/>
              <a:gd name="connsiteX44" fmla="*/ 7439479 w 12174608"/>
              <a:gd name="connsiteY44" fmla="*/ 1136895 h 2283394"/>
              <a:gd name="connsiteX45" fmla="*/ 7242629 w 12174608"/>
              <a:gd name="connsiteY45" fmla="*/ 1241670 h 2283394"/>
              <a:gd name="connsiteX46" fmla="*/ 7026729 w 12174608"/>
              <a:gd name="connsiteY46" fmla="*/ 1244845 h 2283394"/>
              <a:gd name="connsiteX47" fmla="*/ 6601279 w 12174608"/>
              <a:gd name="connsiteY47" fmla="*/ 1155945 h 2283394"/>
              <a:gd name="connsiteX48" fmla="*/ 6010729 w 12174608"/>
              <a:gd name="connsiteY48" fmla="*/ 1384545 h 2283394"/>
              <a:gd name="connsiteX49" fmla="*/ 5305879 w 12174608"/>
              <a:gd name="connsiteY49" fmla="*/ 1813170 h 2283394"/>
              <a:gd name="connsiteX50" fmla="*/ 4724854 w 12174608"/>
              <a:gd name="connsiteY50" fmla="*/ 2152895 h 2283394"/>
              <a:gd name="connsiteX51" fmla="*/ 4213679 w 12174608"/>
              <a:gd name="connsiteY51" fmla="*/ 2216395 h 2283394"/>
              <a:gd name="connsiteX52" fmla="*/ 3883479 w 12174608"/>
              <a:gd name="connsiteY52" fmla="*/ 2063995 h 2283394"/>
              <a:gd name="connsiteX53" fmla="*/ 3496129 w 12174608"/>
              <a:gd name="connsiteY53" fmla="*/ 2089395 h 2283394"/>
              <a:gd name="connsiteX54" fmla="*/ 3102429 w 12174608"/>
              <a:gd name="connsiteY54" fmla="*/ 1962395 h 2283394"/>
              <a:gd name="connsiteX55" fmla="*/ 2581729 w 12174608"/>
              <a:gd name="connsiteY55" fmla="*/ 1676645 h 2283394"/>
              <a:gd name="connsiteX56" fmla="*/ 2177422 w 12174608"/>
              <a:gd name="connsiteY56" fmla="*/ 1436880 h 2283394"/>
              <a:gd name="connsiteX57" fmla="*/ 2174248 w 12174608"/>
              <a:gd name="connsiteY57" fmla="*/ 1393302 h 2283394"/>
              <a:gd name="connsiteX58" fmla="*/ 2464149 w 12174608"/>
              <a:gd name="connsiteY58" fmla="*/ 1175519 h 2283394"/>
              <a:gd name="connsiteX59" fmla="*/ 2200870 w 12174608"/>
              <a:gd name="connsiteY59" fmla="*/ 1059613 h 2283394"/>
              <a:gd name="connsiteX60" fmla="*/ 2056528 w 12174608"/>
              <a:gd name="connsiteY60" fmla="*/ 1219584 h 2283394"/>
              <a:gd name="connsiteX61" fmla="*/ 2174912 w 12174608"/>
              <a:gd name="connsiteY61" fmla="*/ 1398536 h 2283394"/>
              <a:gd name="connsiteX62" fmla="*/ 2177388 w 12174608"/>
              <a:gd name="connsiteY62" fmla="*/ 1428332 h 2283394"/>
              <a:gd name="connsiteX63" fmla="*/ 1121229 w 12174608"/>
              <a:gd name="connsiteY63" fmla="*/ 1930645 h 2283394"/>
              <a:gd name="connsiteX64" fmla="*/ 454 w 12174608"/>
              <a:gd name="connsiteY64" fmla="*/ 2283070 h 2283394"/>
              <a:gd name="connsiteX65" fmla="*/ 3629 w 12174608"/>
              <a:gd name="connsiteY65" fmla="*/ 2257670 h 2283394"/>
              <a:gd name="connsiteX0" fmla="*/ 3629 w 12174608"/>
              <a:gd name="connsiteY0" fmla="*/ 2269903 h 2295627"/>
              <a:gd name="connsiteX1" fmla="*/ 946604 w 12174608"/>
              <a:gd name="connsiteY1" fmla="*/ 1987328 h 2295627"/>
              <a:gd name="connsiteX2" fmla="*/ 2149652 w 12174608"/>
              <a:gd name="connsiteY2" fmla="*/ 1427342 h 2295627"/>
              <a:gd name="connsiteX3" fmla="*/ 2031197 w 12174608"/>
              <a:gd name="connsiteY3" fmla="*/ 1209174 h 2295627"/>
              <a:gd name="connsiteX4" fmla="*/ 2201845 w 12174608"/>
              <a:gd name="connsiteY4" fmla="*/ 1044387 h 2295627"/>
              <a:gd name="connsiteX5" fmla="*/ 2500330 w 12174608"/>
              <a:gd name="connsiteY5" fmla="*/ 1193160 h 2295627"/>
              <a:gd name="connsiteX6" fmla="*/ 2188692 w 12174608"/>
              <a:gd name="connsiteY6" fmla="*/ 1430482 h 2295627"/>
              <a:gd name="connsiteX7" fmla="*/ 2857954 w 12174608"/>
              <a:gd name="connsiteY7" fmla="*/ 1819053 h 2295627"/>
              <a:gd name="connsiteX8" fmla="*/ 3432629 w 12174608"/>
              <a:gd name="connsiteY8" fmla="*/ 2063528 h 2295627"/>
              <a:gd name="connsiteX9" fmla="*/ 3880304 w 12174608"/>
              <a:gd name="connsiteY9" fmla="*/ 2047653 h 2295627"/>
              <a:gd name="connsiteX10" fmla="*/ 4143829 w 12174608"/>
              <a:gd name="connsiteY10" fmla="*/ 2187353 h 2295627"/>
              <a:gd name="connsiteX11" fmla="*/ 4451804 w 12174608"/>
              <a:gd name="connsiteY11" fmla="*/ 2206403 h 2295627"/>
              <a:gd name="connsiteX12" fmla="*/ 4991554 w 12174608"/>
              <a:gd name="connsiteY12" fmla="*/ 2025428 h 2295627"/>
              <a:gd name="connsiteX13" fmla="*/ 5705929 w 12174608"/>
              <a:gd name="connsiteY13" fmla="*/ 1533303 h 2295627"/>
              <a:gd name="connsiteX14" fmla="*/ 6544129 w 12174608"/>
              <a:gd name="connsiteY14" fmla="*/ 1149128 h 2295627"/>
              <a:gd name="connsiteX15" fmla="*/ 7153729 w 12174608"/>
              <a:gd name="connsiteY15" fmla="*/ 1250728 h 2295627"/>
              <a:gd name="connsiteX16" fmla="*/ 7429954 w 12174608"/>
              <a:gd name="connsiteY16" fmla="*/ 1126903 h 2295627"/>
              <a:gd name="connsiteX17" fmla="*/ 8182429 w 12174608"/>
              <a:gd name="connsiteY17" fmla="*/ 1266603 h 2295627"/>
              <a:gd name="connsiteX18" fmla="*/ 8699954 w 12174608"/>
              <a:gd name="connsiteY18" fmla="*/ 1361853 h 2295627"/>
              <a:gd name="connsiteX19" fmla="*/ 8963479 w 12174608"/>
              <a:gd name="connsiteY19" fmla="*/ 1174528 h 2295627"/>
              <a:gd name="connsiteX20" fmla="*/ 9668329 w 12174608"/>
              <a:gd name="connsiteY20" fmla="*/ 1015778 h 2295627"/>
              <a:gd name="connsiteX21" fmla="*/ 10328729 w 12174608"/>
              <a:gd name="connsiteY21" fmla="*/ 882428 h 2295627"/>
              <a:gd name="connsiteX22" fmla="*/ 10563679 w 12174608"/>
              <a:gd name="connsiteY22" fmla="*/ 660178 h 2295627"/>
              <a:gd name="connsiteX23" fmla="*/ 10468429 w 12174608"/>
              <a:gd name="connsiteY23" fmla="*/ 380778 h 2295627"/>
              <a:gd name="connsiteX24" fmla="*/ 10189029 w 12174608"/>
              <a:gd name="connsiteY24" fmla="*/ 107728 h 2295627"/>
              <a:gd name="connsiteX25" fmla="*/ 10214429 w 12174608"/>
              <a:gd name="connsiteY25" fmla="*/ 304578 h 2295627"/>
              <a:gd name="connsiteX26" fmla="*/ 10474779 w 12174608"/>
              <a:gd name="connsiteY26" fmla="*/ 495078 h 2295627"/>
              <a:gd name="connsiteX27" fmla="*/ 10677979 w 12174608"/>
              <a:gd name="connsiteY27" fmla="*/ 552228 h 2295627"/>
              <a:gd name="connsiteX28" fmla="*/ 11541579 w 12174608"/>
              <a:gd name="connsiteY28" fmla="*/ 730028 h 2295627"/>
              <a:gd name="connsiteX29" fmla="*/ 12087679 w 12174608"/>
              <a:gd name="connsiteY29" fmla="*/ 882428 h 2295627"/>
              <a:gd name="connsiteX30" fmla="*/ 12157529 w 12174608"/>
              <a:gd name="connsiteY30" fmla="*/ 971328 h 2295627"/>
              <a:gd name="connsiteX31" fmla="*/ 11922579 w 12174608"/>
              <a:gd name="connsiteY31" fmla="*/ 882428 h 2295627"/>
              <a:gd name="connsiteX32" fmla="*/ 10900229 w 12174608"/>
              <a:gd name="connsiteY32" fmla="*/ 660178 h 2295627"/>
              <a:gd name="connsiteX33" fmla="*/ 10411279 w 12174608"/>
              <a:gd name="connsiteY33" fmla="*/ 533178 h 2295627"/>
              <a:gd name="connsiteX34" fmla="*/ 10176329 w 12174608"/>
              <a:gd name="connsiteY34" fmla="*/ 387128 h 2295627"/>
              <a:gd name="connsiteX35" fmla="*/ 10093779 w 12174608"/>
              <a:gd name="connsiteY35" fmla="*/ 177578 h 2295627"/>
              <a:gd name="connsiteX36" fmla="*/ 10150929 w 12174608"/>
              <a:gd name="connsiteY36" fmla="*/ 12478 h 2295627"/>
              <a:gd name="connsiteX37" fmla="*/ 9871529 w 12174608"/>
              <a:gd name="connsiteY37" fmla="*/ 526828 h 2295627"/>
              <a:gd name="connsiteX38" fmla="*/ 10208079 w 12174608"/>
              <a:gd name="connsiteY38" fmla="*/ 749078 h 2295627"/>
              <a:gd name="connsiteX39" fmla="*/ 10398579 w 12174608"/>
              <a:gd name="connsiteY39" fmla="*/ 879253 h 2295627"/>
              <a:gd name="connsiteX40" fmla="*/ 9668329 w 12174608"/>
              <a:gd name="connsiteY40" fmla="*/ 1047528 h 2295627"/>
              <a:gd name="connsiteX41" fmla="*/ 8982529 w 12174608"/>
              <a:gd name="connsiteY41" fmla="*/ 1203103 h 2295627"/>
              <a:gd name="connsiteX42" fmla="*/ 8715829 w 12174608"/>
              <a:gd name="connsiteY42" fmla="*/ 1390428 h 2295627"/>
              <a:gd name="connsiteX43" fmla="*/ 8169729 w 12174608"/>
              <a:gd name="connsiteY43" fmla="*/ 1285653 h 2295627"/>
              <a:gd name="connsiteX44" fmla="*/ 7439479 w 12174608"/>
              <a:gd name="connsiteY44" fmla="*/ 1149128 h 2295627"/>
              <a:gd name="connsiteX45" fmla="*/ 7242629 w 12174608"/>
              <a:gd name="connsiteY45" fmla="*/ 1253903 h 2295627"/>
              <a:gd name="connsiteX46" fmla="*/ 7026729 w 12174608"/>
              <a:gd name="connsiteY46" fmla="*/ 1257078 h 2295627"/>
              <a:gd name="connsiteX47" fmla="*/ 6601279 w 12174608"/>
              <a:gd name="connsiteY47" fmla="*/ 1168178 h 2295627"/>
              <a:gd name="connsiteX48" fmla="*/ 6010729 w 12174608"/>
              <a:gd name="connsiteY48" fmla="*/ 1396778 h 2295627"/>
              <a:gd name="connsiteX49" fmla="*/ 5305879 w 12174608"/>
              <a:gd name="connsiteY49" fmla="*/ 1825403 h 2295627"/>
              <a:gd name="connsiteX50" fmla="*/ 4724854 w 12174608"/>
              <a:gd name="connsiteY50" fmla="*/ 2165128 h 2295627"/>
              <a:gd name="connsiteX51" fmla="*/ 4213679 w 12174608"/>
              <a:gd name="connsiteY51" fmla="*/ 2228628 h 2295627"/>
              <a:gd name="connsiteX52" fmla="*/ 3883479 w 12174608"/>
              <a:gd name="connsiteY52" fmla="*/ 2076228 h 2295627"/>
              <a:gd name="connsiteX53" fmla="*/ 3496129 w 12174608"/>
              <a:gd name="connsiteY53" fmla="*/ 2101628 h 2295627"/>
              <a:gd name="connsiteX54" fmla="*/ 3102429 w 12174608"/>
              <a:gd name="connsiteY54" fmla="*/ 1974628 h 2295627"/>
              <a:gd name="connsiteX55" fmla="*/ 2581729 w 12174608"/>
              <a:gd name="connsiteY55" fmla="*/ 1688878 h 2295627"/>
              <a:gd name="connsiteX56" fmla="*/ 2177422 w 12174608"/>
              <a:gd name="connsiteY56" fmla="*/ 1449113 h 2295627"/>
              <a:gd name="connsiteX57" fmla="*/ 2174248 w 12174608"/>
              <a:gd name="connsiteY57" fmla="*/ 1405535 h 2295627"/>
              <a:gd name="connsiteX58" fmla="*/ 2464149 w 12174608"/>
              <a:gd name="connsiteY58" fmla="*/ 1187752 h 2295627"/>
              <a:gd name="connsiteX59" fmla="*/ 2200870 w 12174608"/>
              <a:gd name="connsiteY59" fmla="*/ 1071846 h 2295627"/>
              <a:gd name="connsiteX60" fmla="*/ 2056528 w 12174608"/>
              <a:gd name="connsiteY60" fmla="*/ 1231817 h 2295627"/>
              <a:gd name="connsiteX61" fmla="*/ 2174912 w 12174608"/>
              <a:gd name="connsiteY61" fmla="*/ 1410769 h 2295627"/>
              <a:gd name="connsiteX62" fmla="*/ 2177388 w 12174608"/>
              <a:gd name="connsiteY62" fmla="*/ 1440565 h 2295627"/>
              <a:gd name="connsiteX63" fmla="*/ 1121229 w 12174608"/>
              <a:gd name="connsiteY63" fmla="*/ 1942878 h 2295627"/>
              <a:gd name="connsiteX64" fmla="*/ 454 w 12174608"/>
              <a:gd name="connsiteY64" fmla="*/ 2295303 h 2295627"/>
              <a:gd name="connsiteX65" fmla="*/ 3629 w 12174608"/>
              <a:gd name="connsiteY65" fmla="*/ 2269903 h 2295627"/>
              <a:gd name="connsiteX0" fmla="*/ 3629 w 12174608"/>
              <a:gd name="connsiteY0" fmla="*/ 2269903 h 2295627"/>
              <a:gd name="connsiteX1" fmla="*/ 946604 w 12174608"/>
              <a:gd name="connsiteY1" fmla="*/ 1987328 h 2295627"/>
              <a:gd name="connsiteX2" fmla="*/ 2149652 w 12174608"/>
              <a:gd name="connsiteY2" fmla="*/ 1427342 h 2295627"/>
              <a:gd name="connsiteX3" fmla="*/ 2031197 w 12174608"/>
              <a:gd name="connsiteY3" fmla="*/ 1209174 h 2295627"/>
              <a:gd name="connsiteX4" fmla="*/ 2201845 w 12174608"/>
              <a:gd name="connsiteY4" fmla="*/ 1044387 h 2295627"/>
              <a:gd name="connsiteX5" fmla="*/ 2500330 w 12174608"/>
              <a:gd name="connsiteY5" fmla="*/ 1193160 h 2295627"/>
              <a:gd name="connsiteX6" fmla="*/ 2188692 w 12174608"/>
              <a:gd name="connsiteY6" fmla="*/ 1430482 h 2295627"/>
              <a:gd name="connsiteX7" fmla="*/ 2857954 w 12174608"/>
              <a:gd name="connsiteY7" fmla="*/ 1819053 h 2295627"/>
              <a:gd name="connsiteX8" fmla="*/ 3432629 w 12174608"/>
              <a:gd name="connsiteY8" fmla="*/ 2063528 h 2295627"/>
              <a:gd name="connsiteX9" fmla="*/ 3880304 w 12174608"/>
              <a:gd name="connsiteY9" fmla="*/ 2047653 h 2295627"/>
              <a:gd name="connsiteX10" fmla="*/ 4143829 w 12174608"/>
              <a:gd name="connsiteY10" fmla="*/ 2187353 h 2295627"/>
              <a:gd name="connsiteX11" fmla="*/ 4451804 w 12174608"/>
              <a:gd name="connsiteY11" fmla="*/ 2206403 h 2295627"/>
              <a:gd name="connsiteX12" fmla="*/ 4991554 w 12174608"/>
              <a:gd name="connsiteY12" fmla="*/ 2025428 h 2295627"/>
              <a:gd name="connsiteX13" fmla="*/ 5705929 w 12174608"/>
              <a:gd name="connsiteY13" fmla="*/ 1533303 h 2295627"/>
              <a:gd name="connsiteX14" fmla="*/ 6544129 w 12174608"/>
              <a:gd name="connsiteY14" fmla="*/ 1149128 h 2295627"/>
              <a:gd name="connsiteX15" fmla="*/ 7153729 w 12174608"/>
              <a:gd name="connsiteY15" fmla="*/ 1250728 h 2295627"/>
              <a:gd name="connsiteX16" fmla="*/ 7429954 w 12174608"/>
              <a:gd name="connsiteY16" fmla="*/ 1126903 h 2295627"/>
              <a:gd name="connsiteX17" fmla="*/ 8182429 w 12174608"/>
              <a:gd name="connsiteY17" fmla="*/ 1266603 h 2295627"/>
              <a:gd name="connsiteX18" fmla="*/ 8699954 w 12174608"/>
              <a:gd name="connsiteY18" fmla="*/ 1361853 h 2295627"/>
              <a:gd name="connsiteX19" fmla="*/ 8963479 w 12174608"/>
              <a:gd name="connsiteY19" fmla="*/ 1174528 h 2295627"/>
              <a:gd name="connsiteX20" fmla="*/ 9668329 w 12174608"/>
              <a:gd name="connsiteY20" fmla="*/ 1015778 h 2295627"/>
              <a:gd name="connsiteX21" fmla="*/ 10328729 w 12174608"/>
              <a:gd name="connsiteY21" fmla="*/ 882428 h 2295627"/>
              <a:gd name="connsiteX22" fmla="*/ 10563679 w 12174608"/>
              <a:gd name="connsiteY22" fmla="*/ 660178 h 2295627"/>
              <a:gd name="connsiteX23" fmla="*/ 10014404 w 12174608"/>
              <a:gd name="connsiteY23" fmla="*/ 574453 h 2295627"/>
              <a:gd name="connsiteX24" fmla="*/ 10189029 w 12174608"/>
              <a:gd name="connsiteY24" fmla="*/ 107728 h 2295627"/>
              <a:gd name="connsiteX25" fmla="*/ 10214429 w 12174608"/>
              <a:gd name="connsiteY25" fmla="*/ 304578 h 2295627"/>
              <a:gd name="connsiteX26" fmla="*/ 10474779 w 12174608"/>
              <a:gd name="connsiteY26" fmla="*/ 495078 h 2295627"/>
              <a:gd name="connsiteX27" fmla="*/ 10677979 w 12174608"/>
              <a:gd name="connsiteY27" fmla="*/ 552228 h 2295627"/>
              <a:gd name="connsiteX28" fmla="*/ 11541579 w 12174608"/>
              <a:gd name="connsiteY28" fmla="*/ 730028 h 2295627"/>
              <a:gd name="connsiteX29" fmla="*/ 12087679 w 12174608"/>
              <a:gd name="connsiteY29" fmla="*/ 882428 h 2295627"/>
              <a:gd name="connsiteX30" fmla="*/ 12157529 w 12174608"/>
              <a:gd name="connsiteY30" fmla="*/ 971328 h 2295627"/>
              <a:gd name="connsiteX31" fmla="*/ 11922579 w 12174608"/>
              <a:gd name="connsiteY31" fmla="*/ 882428 h 2295627"/>
              <a:gd name="connsiteX32" fmla="*/ 10900229 w 12174608"/>
              <a:gd name="connsiteY32" fmla="*/ 660178 h 2295627"/>
              <a:gd name="connsiteX33" fmla="*/ 10411279 w 12174608"/>
              <a:gd name="connsiteY33" fmla="*/ 533178 h 2295627"/>
              <a:gd name="connsiteX34" fmla="*/ 10176329 w 12174608"/>
              <a:gd name="connsiteY34" fmla="*/ 387128 h 2295627"/>
              <a:gd name="connsiteX35" fmla="*/ 10093779 w 12174608"/>
              <a:gd name="connsiteY35" fmla="*/ 177578 h 2295627"/>
              <a:gd name="connsiteX36" fmla="*/ 10150929 w 12174608"/>
              <a:gd name="connsiteY36" fmla="*/ 12478 h 2295627"/>
              <a:gd name="connsiteX37" fmla="*/ 9871529 w 12174608"/>
              <a:gd name="connsiteY37" fmla="*/ 526828 h 2295627"/>
              <a:gd name="connsiteX38" fmla="*/ 10208079 w 12174608"/>
              <a:gd name="connsiteY38" fmla="*/ 749078 h 2295627"/>
              <a:gd name="connsiteX39" fmla="*/ 10398579 w 12174608"/>
              <a:gd name="connsiteY39" fmla="*/ 879253 h 2295627"/>
              <a:gd name="connsiteX40" fmla="*/ 9668329 w 12174608"/>
              <a:gd name="connsiteY40" fmla="*/ 1047528 h 2295627"/>
              <a:gd name="connsiteX41" fmla="*/ 8982529 w 12174608"/>
              <a:gd name="connsiteY41" fmla="*/ 1203103 h 2295627"/>
              <a:gd name="connsiteX42" fmla="*/ 8715829 w 12174608"/>
              <a:gd name="connsiteY42" fmla="*/ 1390428 h 2295627"/>
              <a:gd name="connsiteX43" fmla="*/ 8169729 w 12174608"/>
              <a:gd name="connsiteY43" fmla="*/ 1285653 h 2295627"/>
              <a:gd name="connsiteX44" fmla="*/ 7439479 w 12174608"/>
              <a:gd name="connsiteY44" fmla="*/ 1149128 h 2295627"/>
              <a:gd name="connsiteX45" fmla="*/ 7242629 w 12174608"/>
              <a:gd name="connsiteY45" fmla="*/ 1253903 h 2295627"/>
              <a:gd name="connsiteX46" fmla="*/ 7026729 w 12174608"/>
              <a:gd name="connsiteY46" fmla="*/ 1257078 h 2295627"/>
              <a:gd name="connsiteX47" fmla="*/ 6601279 w 12174608"/>
              <a:gd name="connsiteY47" fmla="*/ 1168178 h 2295627"/>
              <a:gd name="connsiteX48" fmla="*/ 6010729 w 12174608"/>
              <a:gd name="connsiteY48" fmla="*/ 1396778 h 2295627"/>
              <a:gd name="connsiteX49" fmla="*/ 5305879 w 12174608"/>
              <a:gd name="connsiteY49" fmla="*/ 1825403 h 2295627"/>
              <a:gd name="connsiteX50" fmla="*/ 4724854 w 12174608"/>
              <a:gd name="connsiteY50" fmla="*/ 2165128 h 2295627"/>
              <a:gd name="connsiteX51" fmla="*/ 4213679 w 12174608"/>
              <a:gd name="connsiteY51" fmla="*/ 2228628 h 2295627"/>
              <a:gd name="connsiteX52" fmla="*/ 3883479 w 12174608"/>
              <a:gd name="connsiteY52" fmla="*/ 2076228 h 2295627"/>
              <a:gd name="connsiteX53" fmla="*/ 3496129 w 12174608"/>
              <a:gd name="connsiteY53" fmla="*/ 2101628 h 2295627"/>
              <a:gd name="connsiteX54" fmla="*/ 3102429 w 12174608"/>
              <a:gd name="connsiteY54" fmla="*/ 1974628 h 2295627"/>
              <a:gd name="connsiteX55" fmla="*/ 2581729 w 12174608"/>
              <a:gd name="connsiteY55" fmla="*/ 1688878 h 2295627"/>
              <a:gd name="connsiteX56" fmla="*/ 2177422 w 12174608"/>
              <a:gd name="connsiteY56" fmla="*/ 1449113 h 2295627"/>
              <a:gd name="connsiteX57" fmla="*/ 2174248 w 12174608"/>
              <a:gd name="connsiteY57" fmla="*/ 1405535 h 2295627"/>
              <a:gd name="connsiteX58" fmla="*/ 2464149 w 12174608"/>
              <a:gd name="connsiteY58" fmla="*/ 1187752 h 2295627"/>
              <a:gd name="connsiteX59" fmla="*/ 2200870 w 12174608"/>
              <a:gd name="connsiteY59" fmla="*/ 1071846 h 2295627"/>
              <a:gd name="connsiteX60" fmla="*/ 2056528 w 12174608"/>
              <a:gd name="connsiteY60" fmla="*/ 1231817 h 2295627"/>
              <a:gd name="connsiteX61" fmla="*/ 2174912 w 12174608"/>
              <a:gd name="connsiteY61" fmla="*/ 1410769 h 2295627"/>
              <a:gd name="connsiteX62" fmla="*/ 2177388 w 12174608"/>
              <a:gd name="connsiteY62" fmla="*/ 1440565 h 2295627"/>
              <a:gd name="connsiteX63" fmla="*/ 1121229 w 12174608"/>
              <a:gd name="connsiteY63" fmla="*/ 1942878 h 2295627"/>
              <a:gd name="connsiteX64" fmla="*/ 454 w 12174608"/>
              <a:gd name="connsiteY64" fmla="*/ 2295303 h 2295627"/>
              <a:gd name="connsiteX65" fmla="*/ 3629 w 12174608"/>
              <a:gd name="connsiteY65" fmla="*/ 2269903 h 2295627"/>
              <a:gd name="connsiteX0" fmla="*/ 3629 w 12174608"/>
              <a:gd name="connsiteY0" fmla="*/ 2269903 h 2295627"/>
              <a:gd name="connsiteX1" fmla="*/ 946604 w 12174608"/>
              <a:gd name="connsiteY1" fmla="*/ 1987328 h 2295627"/>
              <a:gd name="connsiteX2" fmla="*/ 2149652 w 12174608"/>
              <a:gd name="connsiteY2" fmla="*/ 1427342 h 2295627"/>
              <a:gd name="connsiteX3" fmla="*/ 2031197 w 12174608"/>
              <a:gd name="connsiteY3" fmla="*/ 1209174 h 2295627"/>
              <a:gd name="connsiteX4" fmla="*/ 2201845 w 12174608"/>
              <a:gd name="connsiteY4" fmla="*/ 1044387 h 2295627"/>
              <a:gd name="connsiteX5" fmla="*/ 2500330 w 12174608"/>
              <a:gd name="connsiteY5" fmla="*/ 1193160 h 2295627"/>
              <a:gd name="connsiteX6" fmla="*/ 2188692 w 12174608"/>
              <a:gd name="connsiteY6" fmla="*/ 1430482 h 2295627"/>
              <a:gd name="connsiteX7" fmla="*/ 2857954 w 12174608"/>
              <a:gd name="connsiteY7" fmla="*/ 1819053 h 2295627"/>
              <a:gd name="connsiteX8" fmla="*/ 3432629 w 12174608"/>
              <a:gd name="connsiteY8" fmla="*/ 2063528 h 2295627"/>
              <a:gd name="connsiteX9" fmla="*/ 3880304 w 12174608"/>
              <a:gd name="connsiteY9" fmla="*/ 2047653 h 2295627"/>
              <a:gd name="connsiteX10" fmla="*/ 4143829 w 12174608"/>
              <a:gd name="connsiteY10" fmla="*/ 2187353 h 2295627"/>
              <a:gd name="connsiteX11" fmla="*/ 4451804 w 12174608"/>
              <a:gd name="connsiteY11" fmla="*/ 2206403 h 2295627"/>
              <a:gd name="connsiteX12" fmla="*/ 4991554 w 12174608"/>
              <a:gd name="connsiteY12" fmla="*/ 2025428 h 2295627"/>
              <a:gd name="connsiteX13" fmla="*/ 5705929 w 12174608"/>
              <a:gd name="connsiteY13" fmla="*/ 1533303 h 2295627"/>
              <a:gd name="connsiteX14" fmla="*/ 6544129 w 12174608"/>
              <a:gd name="connsiteY14" fmla="*/ 1149128 h 2295627"/>
              <a:gd name="connsiteX15" fmla="*/ 7153729 w 12174608"/>
              <a:gd name="connsiteY15" fmla="*/ 1250728 h 2295627"/>
              <a:gd name="connsiteX16" fmla="*/ 7429954 w 12174608"/>
              <a:gd name="connsiteY16" fmla="*/ 1126903 h 2295627"/>
              <a:gd name="connsiteX17" fmla="*/ 8182429 w 12174608"/>
              <a:gd name="connsiteY17" fmla="*/ 1266603 h 2295627"/>
              <a:gd name="connsiteX18" fmla="*/ 8699954 w 12174608"/>
              <a:gd name="connsiteY18" fmla="*/ 1361853 h 2295627"/>
              <a:gd name="connsiteX19" fmla="*/ 8963479 w 12174608"/>
              <a:gd name="connsiteY19" fmla="*/ 1174528 h 2295627"/>
              <a:gd name="connsiteX20" fmla="*/ 9668329 w 12174608"/>
              <a:gd name="connsiteY20" fmla="*/ 1015778 h 2295627"/>
              <a:gd name="connsiteX21" fmla="*/ 10328729 w 12174608"/>
              <a:gd name="connsiteY21" fmla="*/ 882428 h 2295627"/>
              <a:gd name="connsiteX22" fmla="*/ 10563679 w 12174608"/>
              <a:gd name="connsiteY22" fmla="*/ 660178 h 2295627"/>
              <a:gd name="connsiteX23" fmla="*/ 10014404 w 12174608"/>
              <a:gd name="connsiteY23" fmla="*/ 574453 h 2295627"/>
              <a:gd name="connsiteX24" fmla="*/ 10020754 w 12174608"/>
              <a:gd name="connsiteY24" fmla="*/ 295053 h 2295627"/>
              <a:gd name="connsiteX25" fmla="*/ 10214429 w 12174608"/>
              <a:gd name="connsiteY25" fmla="*/ 304578 h 2295627"/>
              <a:gd name="connsiteX26" fmla="*/ 10474779 w 12174608"/>
              <a:gd name="connsiteY26" fmla="*/ 495078 h 2295627"/>
              <a:gd name="connsiteX27" fmla="*/ 10677979 w 12174608"/>
              <a:gd name="connsiteY27" fmla="*/ 552228 h 2295627"/>
              <a:gd name="connsiteX28" fmla="*/ 11541579 w 12174608"/>
              <a:gd name="connsiteY28" fmla="*/ 730028 h 2295627"/>
              <a:gd name="connsiteX29" fmla="*/ 12087679 w 12174608"/>
              <a:gd name="connsiteY29" fmla="*/ 882428 h 2295627"/>
              <a:gd name="connsiteX30" fmla="*/ 12157529 w 12174608"/>
              <a:gd name="connsiteY30" fmla="*/ 971328 h 2295627"/>
              <a:gd name="connsiteX31" fmla="*/ 11922579 w 12174608"/>
              <a:gd name="connsiteY31" fmla="*/ 882428 h 2295627"/>
              <a:gd name="connsiteX32" fmla="*/ 10900229 w 12174608"/>
              <a:gd name="connsiteY32" fmla="*/ 660178 h 2295627"/>
              <a:gd name="connsiteX33" fmla="*/ 10411279 w 12174608"/>
              <a:gd name="connsiteY33" fmla="*/ 533178 h 2295627"/>
              <a:gd name="connsiteX34" fmla="*/ 10176329 w 12174608"/>
              <a:gd name="connsiteY34" fmla="*/ 387128 h 2295627"/>
              <a:gd name="connsiteX35" fmla="*/ 10093779 w 12174608"/>
              <a:gd name="connsiteY35" fmla="*/ 177578 h 2295627"/>
              <a:gd name="connsiteX36" fmla="*/ 10150929 w 12174608"/>
              <a:gd name="connsiteY36" fmla="*/ 12478 h 2295627"/>
              <a:gd name="connsiteX37" fmla="*/ 9871529 w 12174608"/>
              <a:gd name="connsiteY37" fmla="*/ 526828 h 2295627"/>
              <a:gd name="connsiteX38" fmla="*/ 10208079 w 12174608"/>
              <a:gd name="connsiteY38" fmla="*/ 749078 h 2295627"/>
              <a:gd name="connsiteX39" fmla="*/ 10398579 w 12174608"/>
              <a:gd name="connsiteY39" fmla="*/ 879253 h 2295627"/>
              <a:gd name="connsiteX40" fmla="*/ 9668329 w 12174608"/>
              <a:gd name="connsiteY40" fmla="*/ 1047528 h 2295627"/>
              <a:gd name="connsiteX41" fmla="*/ 8982529 w 12174608"/>
              <a:gd name="connsiteY41" fmla="*/ 1203103 h 2295627"/>
              <a:gd name="connsiteX42" fmla="*/ 8715829 w 12174608"/>
              <a:gd name="connsiteY42" fmla="*/ 1390428 h 2295627"/>
              <a:gd name="connsiteX43" fmla="*/ 8169729 w 12174608"/>
              <a:gd name="connsiteY43" fmla="*/ 1285653 h 2295627"/>
              <a:gd name="connsiteX44" fmla="*/ 7439479 w 12174608"/>
              <a:gd name="connsiteY44" fmla="*/ 1149128 h 2295627"/>
              <a:gd name="connsiteX45" fmla="*/ 7242629 w 12174608"/>
              <a:gd name="connsiteY45" fmla="*/ 1253903 h 2295627"/>
              <a:gd name="connsiteX46" fmla="*/ 7026729 w 12174608"/>
              <a:gd name="connsiteY46" fmla="*/ 1257078 h 2295627"/>
              <a:gd name="connsiteX47" fmla="*/ 6601279 w 12174608"/>
              <a:gd name="connsiteY47" fmla="*/ 1168178 h 2295627"/>
              <a:gd name="connsiteX48" fmla="*/ 6010729 w 12174608"/>
              <a:gd name="connsiteY48" fmla="*/ 1396778 h 2295627"/>
              <a:gd name="connsiteX49" fmla="*/ 5305879 w 12174608"/>
              <a:gd name="connsiteY49" fmla="*/ 1825403 h 2295627"/>
              <a:gd name="connsiteX50" fmla="*/ 4724854 w 12174608"/>
              <a:gd name="connsiteY50" fmla="*/ 2165128 h 2295627"/>
              <a:gd name="connsiteX51" fmla="*/ 4213679 w 12174608"/>
              <a:gd name="connsiteY51" fmla="*/ 2228628 h 2295627"/>
              <a:gd name="connsiteX52" fmla="*/ 3883479 w 12174608"/>
              <a:gd name="connsiteY52" fmla="*/ 2076228 h 2295627"/>
              <a:gd name="connsiteX53" fmla="*/ 3496129 w 12174608"/>
              <a:gd name="connsiteY53" fmla="*/ 2101628 h 2295627"/>
              <a:gd name="connsiteX54" fmla="*/ 3102429 w 12174608"/>
              <a:gd name="connsiteY54" fmla="*/ 1974628 h 2295627"/>
              <a:gd name="connsiteX55" fmla="*/ 2581729 w 12174608"/>
              <a:gd name="connsiteY55" fmla="*/ 1688878 h 2295627"/>
              <a:gd name="connsiteX56" fmla="*/ 2177422 w 12174608"/>
              <a:gd name="connsiteY56" fmla="*/ 1449113 h 2295627"/>
              <a:gd name="connsiteX57" fmla="*/ 2174248 w 12174608"/>
              <a:gd name="connsiteY57" fmla="*/ 1405535 h 2295627"/>
              <a:gd name="connsiteX58" fmla="*/ 2464149 w 12174608"/>
              <a:gd name="connsiteY58" fmla="*/ 1187752 h 2295627"/>
              <a:gd name="connsiteX59" fmla="*/ 2200870 w 12174608"/>
              <a:gd name="connsiteY59" fmla="*/ 1071846 h 2295627"/>
              <a:gd name="connsiteX60" fmla="*/ 2056528 w 12174608"/>
              <a:gd name="connsiteY60" fmla="*/ 1231817 h 2295627"/>
              <a:gd name="connsiteX61" fmla="*/ 2174912 w 12174608"/>
              <a:gd name="connsiteY61" fmla="*/ 1410769 h 2295627"/>
              <a:gd name="connsiteX62" fmla="*/ 2177388 w 12174608"/>
              <a:gd name="connsiteY62" fmla="*/ 1440565 h 2295627"/>
              <a:gd name="connsiteX63" fmla="*/ 1121229 w 12174608"/>
              <a:gd name="connsiteY63" fmla="*/ 1942878 h 2295627"/>
              <a:gd name="connsiteX64" fmla="*/ 454 w 12174608"/>
              <a:gd name="connsiteY64" fmla="*/ 2295303 h 2295627"/>
              <a:gd name="connsiteX65" fmla="*/ 3629 w 12174608"/>
              <a:gd name="connsiteY65" fmla="*/ 2269903 h 2295627"/>
              <a:gd name="connsiteX0" fmla="*/ 3629 w 12174608"/>
              <a:gd name="connsiteY0" fmla="*/ 2283695 h 2309419"/>
              <a:gd name="connsiteX1" fmla="*/ 946604 w 12174608"/>
              <a:gd name="connsiteY1" fmla="*/ 2001120 h 2309419"/>
              <a:gd name="connsiteX2" fmla="*/ 2149652 w 12174608"/>
              <a:gd name="connsiteY2" fmla="*/ 1441134 h 2309419"/>
              <a:gd name="connsiteX3" fmla="*/ 2031197 w 12174608"/>
              <a:gd name="connsiteY3" fmla="*/ 1222966 h 2309419"/>
              <a:gd name="connsiteX4" fmla="*/ 2201845 w 12174608"/>
              <a:gd name="connsiteY4" fmla="*/ 1058179 h 2309419"/>
              <a:gd name="connsiteX5" fmla="*/ 2500330 w 12174608"/>
              <a:gd name="connsiteY5" fmla="*/ 1206952 h 2309419"/>
              <a:gd name="connsiteX6" fmla="*/ 2188692 w 12174608"/>
              <a:gd name="connsiteY6" fmla="*/ 1444274 h 2309419"/>
              <a:gd name="connsiteX7" fmla="*/ 2857954 w 12174608"/>
              <a:gd name="connsiteY7" fmla="*/ 1832845 h 2309419"/>
              <a:gd name="connsiteX8" fmla="*/ 3432629 w 12174608"/>
              <a:gd name="connsiteY8" fmla="*/ 2077320 h 2309419"/>
              <a:gd name="connsiteX9" fmla="*/ 3880304 w 12174608"/>
              <a:gd name="connsiteY9" fmla="*/ 2061445 h 2309419"/>
              <a:gd name="connsiteX10" fmla="*/ 4143829 w 12174608"/>
              <a:gd name="connsiteY10" fmla="*/ 2201145 h 2309419"/>
              <a:gd name="connsiteX11" fmla="*/ 4451804 w 12174608"/>
              <a:gd name="connsiteY11" fmla="*/ 2220195 h 2309419"/>
              <a:gd name="connsiteX12" fmla="*/ 4991554 w 12174608"/>
              <a:gd name="connsiteY12" fmla="*/ 2039220 h 2309419"/>
              <a:gd name="connsiteX13" fmla="*/ 5705929 w 12174608"/>
              <a:gd name="connsiteY13" fmla="*/ 1547095 h 2309419"/>
              <a:gd name="connsiteX14" fmla="*/ 6544129 w 12174608"/>
              <a:gd name="connsiteY14" fmla="*/ 1162920 h 2309419"/>
              <a:gd name="connsiteX15" fmla="*/ 7153729 w 12174608"/>
              <a:gd name="connsiteY15" fmla="*/ 1264520 h 2309419"/>
              <a:gd name="connsiteX16" fmla="*/ 7429954 w 12174608"/>
              <a:gd name="connsiteY16" fmla="*/ 1140695 h 2309419"/>
              <a:gd name="connsiteX17" fmla="*/ 8182429 w 12174608"/>
              <a:gd name="connsiteY17" fmla="*/ 1280395 h 2309419"/>
              <a:gd name="connsiteX18" fmla="*/ 8699954 w 12174608"/>
              <a:gd name="connsiteY18" fmla="*/ 1375645 h 2309419"/>
              <a:gd name="connsiteX19" fmla="*/ 8963479 w 12174608"/>
              <a:gd name="connsiteY19" fmla="*/ 1188320 h 2309419"/>
              <a:gd name="connsiteX20" fmla="*/ 9668329 w 12174608"/>
              <a:gd name="connsiteY20" fmla="*/ 1029570 h 2309419"/>
              <a:gd name="connsiteX21" fmla="*/ 10328729 w 12174608"/>
              <a:gd name="connsiteY21" fmla="*/ 896220 h 2309419"/>
              <a:gd name="connsiteX22" fmla="*/ 10563679 w 12174608"/>
              <a:gd name="connsiteY22" fmla="*/ 673970 h 2309419"/>
              <a:gd name="connsiteX23" fmla="*/ 10014404 w 12174608"/>
              <a:gd name="connsiteY23" fmla="*/ 588245 h 2309419"/>
              <a:gd name="connsiteX24" fmla="*/ 10020754 w 12174608"/>
              <a:gd name="connsiteY24" fmla="*/ 308845 h 2309419"/>
              <a:gd name="connsiteX25" fmla="*/ 10214429 w 12174608"/>
              <a:gd name="connsiteY25" fmla="*/ 318370 h 2309419"/>
              <a:gd name="connsiteX26" fmla="*/ 10474779 w 12174608"/>
              <a:gd name="connsiteY26" fmla="*/ 508870 h 2309419"/>
              <a:gd name="connsiteX27" fmla="*/ 10677979 w 12174608"/>
              <a:gd name="connsiteY27" fmla="*/ 566020 h 2309419"/>
              <a:gd name="connsiteX28" fmla="*/ 11541579 w 12174608"/>
              <a:gd name="connsiteY28" fmla="*/ 743820 h 2309419"/>
              <a:gd name="connsiteX29" fmla="*/ 12087679 w 12174608"/>
              <a:gd name="connsiteY29" fmla="*/ 896220 h 2309419"/>
              <a:gd name="connsiteX30" fmla="*/ 12157529 w 12174608"/>
              <a:gd name="connsiteY30" fmla="*/ 985120 h 2309419"/>
              <a:gd name="connsiteX31" fmla="*/ 11922579 w 12174608"/>
              <a:gd name="connsiteY31" fmla="*/ 896220 h 2309419"/>
              <a:gd name="connsiteX32" fmla="*/ 10900229 w 12174608"/>
              <a:gd name="connsiteY32" fmla="*/ 673970 h 2309419"/>
              <a:gd name="connsiteX33" fmla="*/ 10411279 w 12174608"/>
              <a:gd name="connsiteY33" fmla="*/ 546970 h 2309419"/>
              <a:gd name="connsiteX34" fmla="*/ 10176329 w 12174608"/>
              <a:gd name="connsiteY34" fmla="*/ 400920 h 2309419"/>
              <a:gd name="connsiteX35" fmla="*/ 10363654 w 12174608"/>
              <a:gd name="connsiteY35" fmla="*/ 108820 h 2309419"/>
              <a:gd name="connsiteX36" fmla="*/ 10150929 w 12174608"/>
              <a:gd name="connsiteY36" fmla="*/ 26270 h 2309419"/>
              <a:gd name="connsiteX37" fmla="*/ 9871529 w 12174608"/>
              <a:gd name="connsiteY37" fmla="*/ 540620 h 2309419"/>
              <a:gd name="connsiteX38" fmla="*/ 10208079 w 12174608"/>
              <a:gd name="connsiteY38" fmla="*/ 762870 h 2309419"/>
              <a:gd name="connsiteX39" fmla="*/ 10398579 w 12174608"/>
              <a:gd name="connsiteY39" fmla="*/ 893045 h 2309419"/>
              <a:gd name="connsiteX40" fmla="*/ 9668329 w 12174608"/>
              <a:gd name="connsiteY40" fmla="*/ 1061320 h 2309419"/>
              <a:gd name="connsiteX41" fmla="*/ 8982529 w 12174608"/>
              <a:gd name="connsiteY41" fmla="*/ 1216895 h 2309419"/>
              <a:gd name="connsiteX42" fmla="*/ 8715829 w 12174608"/>
              <a:gd name="connsiteY42" fmla="*/ 1404220 h 2309419"/>
              <a:gd name="connsiteX43" fmla="*/ 8169729 w 12174608"/>
              <a:gd name="connsiteY43" fmla="*/ 1299445 h 2309419"/>
              <a:gd name="connsiteX44" fmla="*/ 7439479 w 12174608"/>
              <a:gd name="connsiteY44" fmla="*/ 1162920 h 2309419"/>
              <a:gd name="connsiteX45" fmla="*/ 7242629 w 12174608"/>
              <a:gd name="connsiteY45" fmla="*/ 1267695 h 2309419"/>
              <a:gd name="connsiteX46" fmla="*/ 7026729 w 12174608"/>
              <a:gd name="connsiteY46" fmla="*/ 1270870 h 2309419"/>
              <a:gd name="connsiteX47" fmla="*/ 6601279 w 12174608"/>
              <a:gd name="connsiteY47" fmla="*/ 1181970 h 2309419"/>
              <a:gd name="connsiteX48" fmla="*/ 6010729 w 12174608"/>
              <a:gd name="connsiteY48" fmla="*/ 1410570 h 2309419"/>
              <a:gd name="connsiteX49" fmla="*/ 5305879 w 12174608"/>
              <a:gd name="connsiteY49" fmla="*/ 1839195 h 2309419"/>
              <a:gd name="connsiteX50" fmla="*/ 4724854 w 12174608"/>
              <a:gd name="connsiteY50" fmla="*/ 2178920 h 2309419"/>
              <a:gd name="connsiteX51" fmla="*/ 4213679 w 12174608"/>
              <a:gd name="connsiteY51" fmla="*/ 2242420 h 2309419"/>
              <a:gd name="connsiteX52" fmla="*/ 3883479 w 12174608"/>
              <a:gd name="connsiteY52" fmla="*/ 2090020 h 2309419"/>
              <a:gd name="connsiteX53" fmla="*/ 3496129 w 12174608"/>
              <a:gd name="connsiteY53" fmla="*/ 2115420 h 2309419"/>
              <a:gd name="connsiteX54" fmla="*/ 3102429 w 12174608"/>
              <a:gd name="connsiteY54" fmla="*/ 1988420 h 2309419"/>
              <a:gd name="connsiteX55" fmla="*/ 2581729 w 12174608"/>
              <a:gd name="connsiteY55" fmla="*/ 1702670 h 2309419"/>
              <a:gd name="connsiteX56" fmla="*/ 2177422 w 12174608"/>
              <a:gd name="connsiteY56" fmla="*/ 1462905 h 2309419"/>
              <a:gd name="connsiteX57" fmla="*/ 2174248 w 12174608"/>
              <a:gd name="connsiteY57" fmla="*/ 1419327 h 2309419"/>
              <a:gd name="connsiteX58" fmla="*/ 2464149 w 12174608"/>
              <a:gd name="connsiteY58" fmla="*/ 1201544 h 2309419"/>
              <a:gd name="connsiteX59" fmla="*/ 2200870 w 12174608"/>
              <a:gd name="connsiteY59" fmla="*/ 1085638 h 2309419"/>
              <a:gd name="connsiteX60" fmla="*/ 2056528 w 12174608"/>
              <a:gd name="connsiteY60" fmla="*/ 1245609 h 2309419"/>
              <a:gd name="connsiteX61" fmla="*/ 2174912 w 12174608"/>
              <a:gd name="connsiteY61" fmla="*/ 1424561 h 2309419"/>
              <a:gd name="connsiteX62" fmla="*/ 2177388 w 12174608"/>
              <a:gd name="connsiteY62" fmla="*/ 1454357 h 2309419"/>
              <a:gd name="connsiteX63" fmla="*/ 1121229 w 12174608"/>
              <a:gd name="connsiteY63" fmla="*/ 1956670 h 2309419"/>
              <a:gd name="connsiteX64" fmla="*/ 454 w 12174608"/>
              <a:gd name="connsiteY64" fmla="*/ 2309095 h 2309419"/>
              <a:gd name="connsiteX65" fmla="*/ 3629 w 12174608"/>
              <a:gd name="connsiteY65" fmla="*/ 2283695 h 2309419"/>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563679 w 12174608"/>
              <a:gd name="connsiteY22" fmla="*/ 669207 h 2304656"/>
              <a:gd name="connsiteX23" fmla="*/ 10014404 w 12174608"/>
              <a:gd name="connsiteY23" fmla="*/ 5834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411279 w 12174608"/>
              <a:gd name="connsiteY33" fmla="*/ 542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563679 w 12174608"/>
              <a:gd name="connsiteY22" fmla="*/ 669207 h 2304656"/>
              <a:gd name="connsiteX23" fmla="*/ 10014404 w 12174608"/>
              <a:gd name="connsiteY23" fmla="*/ 5834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214429 w 12174608"/>
              <a:gd name="connsiteY22" fmla="*/ 856532 h 2304656"/>
              <a:gd name="connsiteX23" fmla="*/ 10014404 w 12174608"/>
              <a:gd name="connsiteY23" fmla="*/ 5834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214429 w 12174608"/>
              <a:gd name="connsiteY22" fmla="*/ 856532 h 2304656"/>
              <a:gd name="connsiteX23" fmla="*/ 9773104 w 12174608"/>
              <a:gd name="connsiteY23" fmla="*/ 6215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214429 w 12174608"/>
              <a:gd name="connsiteY22" fmla="*/ 856532 h 2304656"/>
              <a:gd name="connsiteX23" fmla="*/ 9773104 w 12174608"/>
              <a:gd name="connsiteY23" fmla="*/ 621582 h 2304656"/>
              <a:gd name="connsiteX24" fmla="*/ 10036629 w 12174608"/>
              <a:gd name="connsiteY24" fmla="*/ 15157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323036 h 2348760"/>
              <a:gd name="connsiteX1" fmla="*/ 946604 w 12174608"/>
              <a:gd name="connsiteY1" fmla="*/ 2040461 h 2348760"/>
              <a:gd name="connsiteX2" fmla="*/ 2149652 w 12174608"/>
              <a:gd name="connsiteY2" fmla="*/ 1480475 h 2348760"/>
              <a:gd name="connsiteX3" fmla="*/ 2031197 w 12174608"/>
              <a:gd name="connsiteY3" fmla="*/ 1262307 h 2348760"/>
              <a:gd name="connsiteX4" fmla="*/ 2201845 w 12174608"/>
              <a:gd name="connsiteY4" fmla="*/ 1097520 h 2348760"/>
              <a:gd name="connsiteX5" fmla="*/ 2500330 w 12174608"/>
              <a:gd name="connsiteY5" fmla="*/ 1246293 h 2348760"/>
              <a:gd name="connsiteX6" fmla="*/ 2188692 w 12174608"/>
              <a:gd name="connsiteY6" fmla="*/ 1483615 h 2348760"/>
              <a:gd name="connsiteX7" fmla="*/ 2857954 w 12174608"/>
              <a:gd name="connsiteY7" fmla="*/ 1872186 h 2348760"/>
              <a:gd name="connsiteX8" fmla="*/ 3432629 w 12174608"/>
              <a:gd name="connsiteY8" fmla="*/ 2116661 h 2348760"/>
              <a:gd name="connsiteX9" fmla="*/ 3880304 w 12174608"/>
              <a:gd name="connsiteY9" fmla="*/ 2100786 h 2348760"/>
              <a:gd name="connsiteX10" fmla="*/ 4143829 w 12174608"/>
              <a:gd name="connsiteY10" fmla="*/ 2240486 h 2348760"/>
              <a:gd name="connsiteX11" fmla="*/ 4451804 w 12174608"/>
              <a:gd name="connsiteY11" fmla="*/ 2259536 h 2348760"/>
              <a:gd name="connsiteX12" fmla="*/ 4991554 w 12174608"/>
              <a:gd name="connsiteY12" fmla="*/ 2078561 h 2348760"/>
              <a:gd name="connsiteX13" fmla="*/ 5705929 w 12174608"/>
              <a:gd name="connsiteY13" fmla="*/ 1586436 h 2348760"/>
              <a:gd name="connsiteX14" fmla="*/ 6544129 w 12174608"/>
              <a:gd name="connsiteY14" fmla="*/ 1202261 h 2348760"/>
              <a:gd name="connsiteX15" fmla="*/ 7153729 w 12174608"/>
              <a:gd name="connsiteY15" fmla="*/ 1303861 h 2348760"/>
              <a:gd name="connsiteX16" fmla="*/ 7429954 w 12174608"/>
              <a:gd name="connsiteY16" fmla="*/ 1180036 h 2348760"/>
              <a:gd name="connsiteX17" fmla="*/ 8182429 w 12174608"/>
              <a:gd name="connsiteY17" fmla="*/ 1319736 h 2348760"/>
              <a:gd name="connsiteX18" fmla="*/ 8699954 w 12174608"/>
              <a:gd name="connsiteY18" fmla="*/ 1414986 h 2348760"/>
              <a:gd name="connsiteX19" fmla="*/ 8963479 w 12174608"/>
              <a:gd name="connsiteY19" fmla="*/ 1227661 h 2348760"/>
              <a:gd name="connsiteX20" fmla="*/ 9668329 w 12174608"/>
              <a:gd name="connsiteY20" fmla="*/ 1068911 h 2348760"/>
              <a:gd name="connsiteX21" fmla="*/ 10328729 w 12174608"/>
              <a:gd name="connsiteY21" fmla="*/ 935561 h 2348760"/>
              <a:gd name="connsiteX22" fmla="*/ 10214429 w 12174608"/>
              <a:gd name="connsiteY22" fmla="*/ 900636 h 2348760"/>
              <a:gd name="connsiteX23" fmla="*/ 9773104 w 12174608"/>
              <a:gd name="connsiteY23" fmla="*/ 665686 h 2348760"/>
              <a:gd name="connsiteX24" fmla="*/ 10036629 w 12174608"/>
              <a:gd name="connsiteY24" fmla="*/ 59261 h 2348760"/>
              <a:gd name="connsiteX25" fmla="*/ 10382704 w 12174608"/>
              <a:gd name="connsiteY25" fmla="*/ 78311 h 2348760"/>
              <a:gd name="connsiteX26" fmla="*/ 10474779 w 12174608"/>
              <a:gd name="connsiteY26" fmla="*/ 548211 h 2348760"/>
              <a:gd name="connsiteX27" fmla="*/ 10677979 w 12174608"/>
              <a:gd name="connsiteY27" fmla="*/ 605361 h 2348760"/>
              <a:gd name="connsiteX28" fmla="*/ 11541579 w 12174608"/>
              <a:gd name="connsiteY28" fmla="*/ 783161 h 2348760"/>
              <a:gd name="connsiteX29" fmla="*/ 12087679 w 12174608"/>
              <a:gd name="connsiteY29" fmla="*/ 935561 h 2348760"/>
              <a:gd name="connsiteX30" fmla="*/ 12157529 w 12174608"/>
              <a:gd name="connsiteY30" fmla="*/ 1024461 h 2348760"/>
              <a:gd name="connsiteX31" fmla="*/ 11922579 w 12174608"/>
              <a:gd name="connsiteY31" fmla="*/ 935561 h 2348760"/>
              <a:gd name="connsiteX32" fmla="*/ 10900229 w 12174608"/>
              <a:gd name="connsiteY32" fmla="*/ 713311 h 2348760"/>
              <a:gd name="connsiteX33" fmla="*/ 10827204 w 12174608"/>
              <a:gd name="connsiteY33" fmla="*/ 332311 h 2348760"/>
              <a:gd name="connsiteX34" fmla="*/ 10592254 w 12174608"/>
              <a:gd name="connsiteY34" fmla="*/ 214836 h 2348760"/>
              <a:gd name="connsiteX35" fmla="*/ 10363654 w 12174608"/>
              <a:gd name="connsiteY35" fmla="*/ 148161 h 2348760"/>
              <a:gd name="connsiteX36" fmla="*/ 10150929 w 12174608"/>
              <a:gd name="connsiteY36" fmla="*/ 65611 h 2348760"/>
              <a:gd name="connsiteX37" fmla="*/ 9871529 w 12174608"/>
              <a:gd name="connsiteY37" fmla="*/ 579961 h 2348760"/>
              <a:gd name="connsiteX38" fmla="*/ 10208079 w 12174608"/>
              <a:gd name="connsiteY38" fmla="*/ 802211 h 2348760"/>
              <a:gd name="connsiteX39" fmla="*/ 10398579 w 12174608"/>
              <a:gd name="connsiteY39" fmla="*/ 932386 h 2348760"/>
              <a:gd name="connsiteX40" fmla="*/ 9668329 w 12174608"/>
              <a:gd name="connsiteY40" fmla="*/ 1100661 h 2348760"/>
              <a:gd name="connsiteX41" fmla="*/ 8982529 w 12174608"/>
              <a:gd name="connsiteY41" fmla="*/ 1256236 h 2348760"/>
              <a:gd name="connsiteX42" fmla="*/ 8715829 w 12174608"/>
              <a:gd name="connsiteY42" fmla="*/ 1443561 h 2348760"/>
              <a:gd name="connsiteX43" fmla="*/ 8169729 w 12174608"/>
              <a:gd name="connsiteY43" fmla="*/ 1338786 h 2348760"/>
              <a:gd name="connsiteX44" fmla="*/ 7439479 w 12174608"/>
              <a:gd name="connsiteY44" fmla="*/ 1202261 h 2348760"/>
              <a:gd name="connsiteX45" fmla="*/ 7242629 w 12174608"/>
              <a:gd name="connsiteY45" fmla="*/ 1307036 h 2348760"/>
              <a:gd name="connsiteX46" fmla="*/ 7026729 w 12174608"/>
              <a:gd name="connsiteY46" fmla="*/ 1310211 h 2348760"/>
              <a:gd name="connsiteX47" fmla="*/ 6601279 w 12174608"/>
              <a:gd name="connsiteY47" fmla="*/ 1221311 h 2348760"/>
              <a:gd name="connsiteX48" fmla="*/ 6010729 w 12174608"/>
              <a:gd name="connsiteY48" fmla="*/ 1449911 h 2348760"/>
              <a:gd name="connsiteX49" fmla="*/ 5305879 w 12174608"/>
              <a:gd name="connsiteY49" fmla="*/ 1878536 h 2348760"/>
              <a:gd name="connsiteX50" fmla="*/ 4724854 w 12174608"/>
              <a:gd name="connsiteY50" fmla="*/ 2218261 h 2348760"/>
              <a:gd name="connsiteX51" fmla="*/ 4213679 w 12174608"/>
              <a:gd name="connsiteY51" fmla="*/ 2281761 h 2348760"/>
              <a:gd name="connsiteX52" fmla="*/ 3883479 w 12174608"/>
              <a:gd name="connsiteY52" fmla="*/ 2129361 h 2348760"/>
              <a:gd name="connsiteX53" fmla="*/ 3496129 w 12174608"/>
              <a:gd name="connsiteY53" fmla="*/ 2154761 h 2348760"/>
              <a:gd name="connsiteX54" fmla="*/ 3102429 w 12174608"/>
              <a:gd name="connsiteY54" fmla="*/ 2027761 h 2348760"/>
              <a:gd name="connsiteX55" fmla="*/ 2581729 w 12174608"/>
              <a:gd name="connsiteY55" fmla="*/ 1742011 h 2348760"/>
              <a:gd name="connsiteX56" fmla="*/ 2177422 w 12174608"/>
              <a:gd name="connsiteY56" fmla="*/ 1502246 h 2348760"/>
              <a:gd name="connsiteX57" fmla="*/ 2174248 w 12174608"/>
              <a:gd name="connsiteY57" fmla="*/ 1458668 h 2348760"/>
              <a:gd name="connsiteX58" fmla="*/ 2464149 w 12174608"/>
              <a:gd name="connsiteY58" fmla="*/ 1240885 h 2348760"/>
              <a:gd name="connsiteX59" fmla="*/ 2200870 w 12174608"/>
              <a:gd name="connsiteY59" fmla="*/ 1124979 h 2348760"/>
              <a:gd name="connsiteX60" fmla="*/ 2056528 w 12174608"/>
              <a:gd name="connsiteY60" fmla="*/ 1284950 h 2348760"/>
              <a:gd name="connsiteX61" fmla="*/ 2174912 w 12174608"/>
              <a:gd name="connsiteY61" fmla="*/ 1463902 h 2348760"/>
              <a:gd name="connsiteX62" fmla="*/ 2177388 w 12174608"/>
              <a:gd name="connsiteY62" fmla="*/ 1493698 h 2348760"/>
              <a:gd name="connsiteX63" fmla="*/ 1121229 w 12174608"/>
              <a:gd name="connsiteY63" fmla="*/ 1996011 h 2348760"/>
              <a:gd name="connsiteX64" fmla="*/ 454 w 12174608"/>
              <a:gd name="connsiteY64" fmla="*/ 2348436 h 2348760"/>
              <a:gd name="connsiteX65" fmla="*/ 3629 w 12174608"/>
              <a:gd name="connsiteY65" fmla="*/ 2323036 h 2348760"/>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14429 w 12174608"/>
              <a:gd name="connsiteY22" fmla="*/ 8846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0677979 w 12174608"/>
              <a:gd name="connsiteY27" fmla="*/ 5893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9871529 w 12174608"/>
              <a:gd name="connsiteY37" fmla="*/ 56398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14429 w 12174608"/>
              <a:gd name="connsiteY22" fmla="*/ 8846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9871529 w 12174608"/>
              <a:gd name="connsiteY37" fmla="*/ 56398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9871529 w 12174608"/>
              <a:gd name="connsiteY37" fmla="*/ 56398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33104 w 12174608"/>
              <a:gd name="connsiteY45" fmla="*/ 1300589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58879 w 12174608"/>
              <a:gd name="connsiteY22" fmla="*/ 8592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33104 w 12174608"/>
              <a:gd name="connsiteY45" fmla="*/ 1300589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58879 w 12174608"/>
              <a:gd name="connsiteY22" fmla="*/ 8592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9989004 w 12174608"/>
              <a:gd name="connsiteY38" fmla="*/ 732264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33104 w 12174608"/>
              <a:gd name="connsiteY45" fmla="*/ 1300589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11295 h 2337019"/>
              <a:gd name="connsiteX1" fmla="*/ 946604 w 12174608"/>
              <a:gd name="connsiteY1" fmla="*/ 2028720 h 2337019"/>
              <a:gd name="connsiteX2" fmla="*/ 2149652 w 12174608"/>
              <a:gd name="connsiteY2" fmla="*/ 1468734 h 2337019"/>
              <a:gd name="connsiteX3" fmla="*/ 2031197 w 12174608"/>
              <a:gd name="connsiteY3" fmla="*/ 1250566 h 2337019"/>
              <a:gd name="connsiteX4" fmla="*/ 2201845 w 12174608"/>
              <a:gd name="connsiteY4" fmla="*/ 1085779 h 2337019"/>
              <a:gd name="connsiteX5" fmla="*/ 2500330 w 12174608"/>
              <a:gd name="connsiteY5" fmla="*/ 1234552 h 2337019"/>
              <a:gd name="connsiteX6" fmla="*/ 2188692 w 12174608"/>
              <a:gd name="connsiteY6" fmla="*/ 1471874 h 2337019"/>
              <a:gd name="connsiteX7" fmla="*/ 2857954 w 12174608"/>
              <a:gd name="connsiteY7" fmla="*/ 1860445 h 2337019"/>
              <a:gd name="connsiteX8" fmla="*/ 3432629 w 12174608"/>
              <a:gd name="connsiteY8" fmla="*/ 2104920 h 2337019"/>
              <a:gd name="connsiteX9" fmla="*/ 3880304 w 12174608"/>
              <a:gd name="connsiteY9" fmla="*/ 2089045 h 2337019"/>
              <a:gd name="connsiteX10" fmla="*/ 4143829 w 12174608"/>
              <a:gd name="connsiteY10" fmla="*/ 2228745 h 2337019"/>
              <a:gd name="connsiteX11" fmla="*/ 4451804 w 12174608"/>
              <a:gd name="connsiteY11" fmla="*/ 2247795 h 2337019"/>
              <a:gd name="connsiteX12" fmla="*/ 4991554 w 12174608"/>
              <a:gd name="connsiteY12" fmla="*/ 2066820 h 2337019"/>
              <a:gd name="connsiteX13" fmla="*/ 5705929 w 12174608"/>
              <a:gd name="connsiteY13" fmla="*/ 1574695 h 2337019"/>
              <a:gd name="connsiteX14" fmla="*/ 6544129 w 12174608"/>
              <a:gd name="connsiteY14" fmla="*/ 1190520 h 2337019"/>
              <a:gd name="connsiteX15" fmla="*/ 7153729 w 12174608"/>
              <a:gd name="connsiteY15" fmla="*/ 1292120 h 2337019"/>
              <a:gd name="connsiteX16" fmla="*/ 7429954 w 12174608"/>
              <a:gd name="connsiteY16" fmla="*/ 1168295 h 2337019"/>
              <a:gd name="connsiteX17" fmla="*/ 8185604 w 12174608"/>
              <a:gd name="connsiteY17" fmla="*/ 1301645 h 2337019"/>
              <a:gd name="connsiteX18" fmla="*/ 8699954 w 12174608"/>
              <a:gd name="connsiteY18" fmla="*/ 1403245 h 2337019"/>
              <a:gd name="connsiteX19" fmla="*/ 8963479 w 12174608"/>
              <a:gd name="connsiteY19" fmla="*/ 1215920 h 2337019"/>
              <a:gd name="connsiteX20" fmla="*/ 9668329 w 12174608"/>
              <a:gd name="connsiteY20" fmla="*/ 1057170 h 2337019"/>
              <a:gd name="connsiteX21" fmla="*/ 10328729 w 12174608"/>
              <a:gd name="connsiteY21" fmla="*/ 923820 h 2337019"/>
              <a:gd name="connsiteX22" fmla="*/ 10258879 w 12174608"/>
              <a:gd name="connsiteY22" fmla="*/ 863495 h 2337019"/>
              <a:gd name="connsiteX23" fmla="*/ 9944554 w 12174608"/>
              <a:gd name="connsiteY23" fmla="*/ 711095 h 2337019"/>
              <a:gd name="connsiteX24" fmla="*/ 10036629 w 12174608"/>
              <a:gd name="connsiteY24" fmla="*/ 47520 h 2337019"/>
              <a:gd name="connsiteX25" fmla="*/ 10382704 w 12174608"/>
              <a:gd name="connsiteY25" fmla="*/ 66570 h 2337019"/>
              <a:gd name="connsiteX26" fmla="*/ 10770054 w 12174608"/>
              <a:gd name="connsiteY26" fmla="*/ 174520 h 2337019"/>
              <a:gd name="connsiteX27" fmla="*/ 11071679 w 12174608"/>
              <a:gd name="connsiteY27" fmla="*/ 377720 h 2337019"/>
              <a:gd name="connsiteX28" fmla="*/ 11541579 w 12174608"/>
              <a:gd name="connsiteY28" fmla="*/ 771420 h 2337019"/>
              <a:gd name="connsiteX29" fmla="*/ 12087679 w 12174608"/>
              <a:gd name="connsiteY29" fmla="*/ 923820 h 2337019"/>
              <a:gd name="connsiteX30" fmla="*/ 12157529 w 12174608"/>
              <a:gd name="connsiteY30" fmla="*/ 1012720 h 2337019"/>
              <a:gd name="connsiteX31" fmla="*/ 11922579 w 12174608"/>
              <a:gd name="connsiteY31" fmla="*/ 923820 h 2337019"/>
              <a:gd name="connsiteX32" fmla="*/ 10900229 w 12174608"/>
              <a:gd name="connsiteY32" fmla="*/ 701570 h 2337019"/>
              <a:gd name="connsiteX33" fmla="*/ 10827204 w 12174608"/>
              <a:gd name="connsiteY33" fmla="*/ 320570 h 2337019"/>
              <a:gd name="connsiteX34" fmla="*/ 10592254 w 12174608"/>
              <a:gd name="connsiteY34" fmla="*/ 203095 h 2337019"/>
              <a:gd name="connsiteX35" fmla="*/ 10363654 w 12174608"/>
              <a:gd name="connsiteY35" fmla="*/ 136420 h 2337019"/>
              <a:gd name="connsiteX36" fmla="*/ 10150929 w 12174608"/>
              <a:gd name="connsiteY36" fmla="*/ 53870 h 2337019"/>
              <a:gd name="connsiteX37" fmla="*/ 10370004 w 12174608"/>
              <a:gd name="connsiteY37" fmla="*/ 472970 h 2337019"/>
              <a:gd name="connsiteX38" fmla="*/ 9989004 w 12174608"/>
              <a:gd name="connsiteY38" fmla="*/ 736495 h 2337019"/>
              <a:gd name="connsiteX39" fmla="*/ 10398579 w 12174608"/>
              <a:gd name="connsiteY39" fmla="*/ 920645 h 2337019"/>
              <a:gd name="connsiteX40" fmla="*/ 9668329 w 12174608"/>
              <a:gd name="connsiteY40" fmla="*/ 1088920 h 2337019"/>
              <a:gd name="connsiteX41" fmla="*/ 8982529 w 12174608"/>
              <a:gd name="connsiteY41" fmla="*/ 1244495 h 2337019"/>
              <a:gd name="connsiteX42" fmla="*/ 8715829 w 12174608"/>
              <a:gd name="connsiteY42" fmla="*/ 1431820 h 2337019"/>
              <a:gd name="connsiteX43" fmla="*/ 8169729 w 12174608"/>
              <a:gd name="connsiteY43" fmla="*/ 1327045 h 2337019"/>
              <a:gd name="connsiteX44" fmla="*/ 7439479 w 12174608"/>
              <a:gd name="connsiteY44" fmla="*/ 1190520 h 2337019"/>
              <a:gd name="connsiteX45" fmla="*/ 7233104 w 12174608"/>
              <a:gd name="connsiteY45" fmla="*/ 1304820 h 2337019"/>
              <a:gd name="connsiteX46" fmla="*/ 7026729 w 12174608"/>
              <a:gd name="connsiteY46" fmla="*/ 1298470 h 2337019"/>
              <a:gd name="connsiteX47" fmla="*/ 6601279 w 12174608"/>
              <a:gd name="connsiteY47" fmla="*/ 1209570 h 2337019"/>
              <a:gd name="connsiteX48" fmla="*/ 6010729 w 12174608"/>
              <a:gd name="connsiteY48" fmla="*/ 1438170 h 2337019"/>
              <a:gd name="connsiteX49" fmla="*/ 5305879 w 12174608"/>
              <a:gd name="connsiteY49" fmla="*/ 1866795 h 2337019"/>
              <a:gd name="connsiteX50" fmla="*/ 4724854 w 12174608"/>
              <a:gd name="connsiteY50" fmla="*/ 2206520 h 2337019"/>
              <a:gd name="connsiteX51" fmla="*/ 4213679 w 12174608"/>
              <a:gd name="connsiteY51" fmla="*/ 2270020 h 2337019"/>
              <a:gd name="connsiteX52" fmla="*/ 3883479 w 12174608"/>
              <a:gd name="connsiteY52" fmla="*/ 2117620 h 2337019"/>
              <a:gd name="connsiteX53" fmla="*/ 3496129 w 12174608"/>
              <a:gd name="connsiteY53" fmla="*/ 2143020 h 2337019"/>
              <a:gd name="connsiteX54" fmla="*/ 3102429 w 12174608"/>
              <a:gd name="connsiteY54" fmla="*/ 2016020 h 2337019"/>
              <a:gd name="connsiteX55" fmla="*/ 2581729 w 12174608"/>
              <a:gd name="connsiteY55" fmla="*/ 1730270 h 2337019"/>
              <a:gd name="connsiteX56" fmla="*/ 2177422 w 12174608"/>
              <a:gd name="connsiteY56" fmla="*/ 1490505 h 2337019"/>
              <a:gd name="connsiteX57" fmla="*/ 2174248 w 12174608"/>
              <a:gd name="connsiteY57" fmla="*/ 1446927 h 2337019"/>
              <a:gd name="connsiteX58" fmla="*/ 2464149 w 12174608"/>
              <a:gd name="connsiteY58" fmla="*/ 1229144 h 2337019"/>
              <a:gd name="connsiteX59" fmla="*/ 2200870 w 12174608"/>
              <a:gd name="connsiteY59" fmla="*/ 1113238 h 2337019"/>
              <a:gd name="connsiteX60" fmla="*/ 2056528 w 12174608"/>
              <a:gd name="connsiteY60" fmla="*/ 1273209 h 2337019"/>
              <a:gd name="connsiteX61" fmla="*/ 2174912 w 12174608"/>
              <a:gd name="connsiteY61" fmla="*/ 1452161 h 2337019"/>
              <a:gd name="connsiteX62" fmla="*/ 2177388 w 12174608"/>
              <a:gd name="connsiteY62" fmla="*/ 1481957 h 2337019"/>
              <a:gd name="connsiteX63" fmla="*/ 1121229 w 12174608"/>
              <a:gd name="connsiteY63" fmla="*/ 1984270 h 2337019"/>
              <a:gd name="connsiteX64" fmla="*/ 454 w 12174608"/>
              <a:gd name="connsiteY64" fmla="*/ 2336695 h 2337019"/>
              <a:gd name="connsiteX65" fmla="*/ 3629 w 12174608"/>
              <a:gd name="connsiteY65" fmla="*/ 2311295 h 2337019"/>
              <a:gd name="connsiteX0" fmla="*/ 3629 w 12174608"/>
              <a:gd name="connsiteY0" fmla="*/ 2311295 h 2337019"/>
              <a:gd name="connsiteX1" fmla="*/ 946604 w 12174608"/>
              <a:gd name="connsiteY1" fmla="*/ 2028720 h 2337019"/>
              <a:gd name="connsiteX2" fmla="*/ 2149652 w 12174608"/>
              <a:gd name="connsiteY2" fmla="*/ 1468734 h 2337019"/>
              <a:gd name="connsiteX3" fmla="*/ 2031197 w 12174608"/>
              <a:gd name="connsiteY3" fmla="*/ 1250566 h 2337019"/>
              <a:gd name="connsiteX4" fmla="*/ 2201845 w 12174608"/>
              <a:gd name="connsiteY4" fmla="*/ 1085779 h 2337019"/>
              <a:gd name="connsiteX5" fmla="*/ 2500330 w 12174608"/>
              <a:gd name="connsiteY5" fmla="*/ 1234552 h 2337019"/>
              <a:gd name="connsiteX6" fmla="*/ 2188692 w 12174608"/>
              <a:gd name="connsiteY6" fmla="*/ 1471874 h 2337019"/>
              <a:gd name="connsiteX7" fmla="*/ 2857954 w 12174608"/>
              <a:gd name="connsiteY7" fmla="*/ 1860445 h 2337019"/>
              <a:gd name="connsiteX8" fmla="*/ 3432629 w 12174608"/>
              <a:gd name="connsiteY8" fmla="*/ 2104920 h 2337019"/>
              <a:gd name="connsiteX9" fmla="*/ 3880304 w 12174608"/>
              <a:gd name="connsiteY9" fmla="*/ 2089045 h 2337019"/>
              <a:gd name="connsiteX10" fmla="*/ 4143829 w 12174608"/>
              <a:gd name="connsiteY10" fmla="*/ 2228745 h 2337019"/>
              <a:gd name="connsiteX11" fmla="*/ 4451804 w 12174608"/>
              <a:gd name="connsiteY11" fmla="*/ 2247795 h 2337019"/>
              <a:gd name="connsiteX12" fmla="*/ 4991554 w 12174608"/>
              <a:gd name="connsiteY12" fmla="*/ 2066820 h 2337019"/>
              <a:gd name="connsiteX13" fmla="*/ 5705929 w 12174608"/>
              <a:gd name="connsiteY13" fmla="*/ 1574695 h 2337019"/>
              <a:gd name="connsiteX14" fmla="*/ 6544129 w 12174608"/>
              <a:gd name="connsiteY14" fmla="*/ 1190520 h 2337019"/>
              <a:gd name="connsiteX15" fmla="*/ 7153729 w 12174608"/>
              <a:gd name="connsiteY15" fmla="*/ 1292120 h 2337019"/>
              <a:gd name="connsiteX16" fmla="*/ 7429954 w 12174608"/>
              <a:gd name="connsiteY16" fmla="*/ 1168295 h 2337019"/>
              <a:gd name="connsiteX17" fmla="*/ 8185604 w 12174608"/>
              <a:gd name="connsiteY17" fmla="*/ 1301645 h 2337019"/>
              <a:gd name="connsiteX18" fmla="*/ 8699954 w 12174608"/>
              <a:gd name="connsiteY18" fmla="*/ 1403245 h 2337019"/>
              <a:gd name="connsiteX19" fmla="*/ 8963479 w 12174608"/>
              <a:gd name="connsiteY19" fmla="*/ 1215920 h 2337019"/>
              <a:gd name="connsiteX20" fmla="*/ 9668329 w 12174608"/>
              <a:gd name="connsiteY20" fmla="*/ 1057170 h 2337019"/>
              <a:gd name="connsiteX21" fmla="*/ 10328729 w 12174608"/>
              <a:gd name="connsiteY21" fmla="*/ 923820 h 2337019"/>
              <a:gd name="connsiteX22" fmla="*/ 10258879 w 12174608"/>
              <a:gd name="connsiteY22" fmla="*/ 863495 h 2337019"/>
              <a:gd name="connsiteX23" fmla="*/ 9944554 w 12174608"/>
              <a:gd name="connsiteY23" fmla="*/ 711095 h 2337019"/>
              <a:gd name="connsiteX24" fmla="*/ 10036629 w 12174608"/>
              <a:gd name="connsiteY24" fmla="*/ 47520 h 2337019"/>
              <a:gd name="connsiteX25" fmla="*/ 10382704 w 12174608"/>
              <a:gd name="connsiteY25" fmla="*/ 66570 h 2337019"/>
              <a:gd name="connsiteX26" fmla="*/ 10770054 w 12174608"/>
              <a:gd name="connsiteY26" fmla="*/ 174520 h 2337019"/>
              <a:gd name="connsiteX27" fmla="*/ 11071679 w 12174608"/>
              <a:gd name="connsiteY27" fmla="*/ 377720 h 2337019"/>
              <a:gd name="connsiteX28" fmla="*/ 11541579 w 12174608"/>
              <a:gd name="connsiteY28" fmla="*/ 771420 h 2337019"/>
              <a:gd name="connsiteX29" fmla="*/ 12087679 w 12174608"/>
              <a:gd name="connsiteY29" fmla="*/ 923820 h 2337019"/>
              <a:gd name="connsiteX30" fmla="*/ 12157529 w 12174608"/>
              <a:gd name="connsiteY30" fmla="*/ 1012720 h 2337019"/>
              <a:gd name="connsiteX31" fmla="*/ 11922579 w 12174608"/>
              <a:gd name="connsiteY31" fmla="*/ 923820 h 2337019"/>
              <a:gd name="connsiteX32" fmla="*/ 10900229 w 12174608"/>
              <a:gd name="connsiteY32" fmla="*/ 701570 h 2337019"/>
              <a:gd name="connsiteX33" fmla="*/ 10827204 w 12174608"/>
              <a:gd name="connsiteY33" fmla="*/ 320570 h 2337019"/>
              <a:gd name="connsiteX34" fmla="*/ 10592254 w 12174608"/>
              <a:gd name="connsiteY34" fmla="*/ 203095 h 2337019"/>
              <a:gd name="connsiteX35" fmla="*/ 10363654 w 12174608"/>
              <a:gd name="connsiteY35" fmla="*/ 136420 h 2337019"/>
              <a:gd name="connsiteX36" fmla="*/ 10150929 w 12174608"/>
              <a:gd name="connsiteY36" fmla="*/ 53870 h 2337019"/>
              <a:gd name="connsiteX37" fmla="*/ 10017579 w 12174608"/>
              <a:gd name="connsiteY37" fmla="*/ 190395 h 2337019"/>
              <a:gd name="connsiteX38" fmla="*/ 9989004 w 12174608"/>
              <a:gd name="connsiteY38" fmla="*/ 736495 h 2337019"/>
              <a:gd name="connsiteX39" fmla="*/ 10398579 w 12174608"/>
              <a:gd name="connsiteY39" fmla="*/ 920645 h 2337019"/>
              <a:gd name="connsiteX40" fmla="*/ 9668329 w 12174608"/>
              <a:gd name="connsiteY40" fmla="*/ 1088920 h 2337019"/>
              <a:gd name="connsiteX41" fmla="*/ 8982529 w 12174608"/>
              <a:gd name="connsiteY41" fmla="*/ 1244495 h 2337019"/>
              <a:gd name="connsiteX42" fmla="*/ 8715829 w 12174608"/>
              <a:gd name="connsiteY42" fmla="*/ 1431820 h 2337019"/>
              <a:gd name="connsiteX43" fmla="*/ 8169729 w 12174608"/>
              <a:gd name="connsiteY43" fmla="*/ 1327045 h 2337019"/>
              <a:gd name="connsiteX44" fmla="*/ 7439479 w 12174608"/>
              <a:gd name="connsiteY44" fmla="*/ 1190520 h 2337019"/>
              <a:gd name="connsiteX45" fmla="*/ 7233104 w 12174608"/>
              <a:gd name="connsiteY45" fmla="*/ 1304820 h 2337019"/>
              <a:gd name="connsiteX46" fmla="*/ 7026729 w 12174608"/>
              <a:gd name="connsiteY46" fmla="*/ 1298470 h 2337019"/>
              <a:gd name="connsiteX47" fmla="*/ 6601279 w 12174608"/>
              <a:gd name="connsiteY47" fmla="*/ 1209570 h 2337019"/>
              <a:gd name="connsiteX48" fmla="*/ 6010729 w 12174608"/>
              <a:gd name="connsiteY48" fmla="*/ 1438170 h 2337019"/>
              <a:gd name="connsiteX49" fmla="*/ 5305879 w 12174608"/>
              <a:gd name="connsiteY49" fmla="*/ 1866795 h 2337019"/>
              <a:gd name="connsiteX50" fmla="*/ 4724854 w 12174608"/>
              <a:gd name="connsiteY50" fmla="*/ 2206520 h 2337019"/>
              <a:gd name="connsiteX51" fmla="*/ 4213679 w 12174608"/>
              <a:gd name="connsiteY51" fmla="*/ 2270020 h 2337019"/>
              <a:gd name="connsiteX52" fmla="*/ 3883479 w 12174608"/>
              <a:gd name="connsiteY52" fmla="*/ 2117620 h 2337019"/>
              <a:gd name="connsiteX53" fmla="*/ 3496129 w 12174608"/>
              <a:gd name="connsiteY53" fmla="*/ 2143020 h 2337019"/>
              <a:gd name="connsiteX54" fmla="*/ 3102429 w 12174608"/>
              <a:gd name="connsiteY54" fmla="*/ 2016020 h 2337019"/>
              <a:gd name="connsiteX55" fmla="*/ 2581729 w 12174608"/>
              <a:gd name="connsiteY55" fmla="*/ 1730270 h 2337019"/>
              <a:gd name="connsiteX56" fmla="*/ 2177422 w 12174608"/>
              <a:gd name="connsiteY56" fmla="*/ 1490505 h 2337019"/>
              <a:gd name="connsiteX57" fmla="*/ 2174248 w 12174608"/>
              <a:gd name="connsiteY57" fmla="*/ 1446927 h 2337019"/>
              <a:gd name="connsiteX58" fmla="*/ 2464149 w 12174608"/>
              <a:gd name="connsiteY58" fmla="*/ 1229144 h 2337019"/>
              <a:gd name="connsiteX59" fmla="*/ 2200870 w 12174608"/>
              <a:gd name="connsiteY59" fmla="*/ 1113238 h 2337019"/>
              <a:gd name="connsiteX60" fmla="*/ 2056528 w 12174608"/>
              <a:gd name="connsiteY60" fmla="*/ 1273209 h 2337019"/>
              <a:gd name="connsiteX61" fmla="*/ 2174912 w 12174608"/>
              <a:gd name="connsiteY61" fmla="*/ 1452161 h 2337019"/>
              <a:gd name="connsiteX62" fmla="*/ 2177388 w 12174608"/>
              <a:gd name="connsiteY62" fmla="*/ 1481957 h 2337019"/>
              <a:gd name="connsiteX63" fmla="*/ 1121229 w 12174608"/>
              <a:gd name="connsiteY63" fmla="*/ 1984270 h 2337019"/>
              <a:gd name="connsiteX64" fmla="*/ 454 w 12174608"/>
              <a:gd name="connsiteY64" fmla="*/ 2336695 h 2337019"/>
              <a:gd name="connsiteX65" fmla="*/ 3629 w 12174608"/>
              <a:gd name="connsiteY65" fmla="*/ 2311295 h 2337019"/>
              <a:gd name="connsiteX0" fmla="*/ 3629 w 12174608"/>
              <a:gd name="connsiteY0" fmla="*/ 2311295 h 2337019"/>
              <a:gd name="connsiteX1" fmla="*/ 946604 w 12174608"/>
              <a:gd name="connsiteY1" fmla="*/ 2028720 h 2337019"/>
              <a:gd name="connsiteX2" fmla="*/ 2149652 w 12174608"/>
              <a:gd name="connsiteY2" fmla="*/ 1468734 h 2337019"/>
              <a:gd name="connsiteX3" fmla="*/ 2031197 w 12174608"/>
              <a:gd name="connsiteY3" fmla="*/ 1250566 h 2337019"/>
              <a:gd name="connsiteX4" fmla="*/ 2201845 w 12174608"/>
              <a:gd name="connsiteY4" fmla="*/ 1085779 h 2337019"/>
              <a:gd name="connsiteX5" fmla="*/ 2500330 w 12174608"/>
              <a:gd name="connsiteY5" fmla="*/ 1234552 h 2337019"/>
              <a:gd name="connsiteX6" fmla="*/ 2188692 w 12174608"/>
              <a:gd name="connsiteY6" fmla="*/ 1471874 h 2337019"/>
              <a:gd name="connsiteX7" fmla="*/ 2857954 w 12174608"/>
              <a:gd name="connsiteY7" fmla="*/ 1860445 h 2337019"/>
              <a:gd name="connsiteX8" fmla="*/ 3432629 w 12174608"/>
              <a:gd name="connsiteY8" fmla="*/ 2104920 h 2337019"/>
              <a:gd name="connsiteX9" fmla="*/ 3880304 w 12174608"/>
              <a:gd name="connsiteY9" fmla="*/ 2089045 h 2337019"/>
              <a:gd name="connsiteX10" fmla="*/ 4143829 w 12174608"/>
              <a:gd name="connsiteY10" fmla="*/ 2228745 h 2337019"/>
              <a:gd name="connsiteX11" fmla="*/ 4451804 w 12174608"/>
              <a:gd name="connsiteY11" fmla="*/ 2247795 h 2337019"/>
              <a:gd name="connsiteX12" fmla="*/ 4991554 w 12174608"/>
              <a:gd name="connsiteY12" fmla="*/ 2066820 h 2337019"/>
              <a:gd name="connsiteX13" fmla="*/ 5705929 w 12174608"/>
              <a:gd name="connsiteY13" fmla="*/ 1574695 h 2337019"/>
              <a:gd name="connsiteX14" fmla="*/ 6544129 w 12174608"/>
              <a:gd name="connsiteY14" fmla="*/ 1190520 h 2337019"/>
              <a:gd name="connsiteX15" fmla="*/ 7153729 w 12174608"/>
              <a:gd name="connsiteY15" fmla="*/ 1292120 h 2337019"/>
              <a:gd name="connsiteX16" fmla="*/ 7429954 w 12174608"/>
              <a:gd name="connsiteY16" fmla="*/ 1168295 h 2337019"/>
              <a:gd name="connsiteX17" fmla="*/ 8185604 w 12174608"/>
              <a:gd name="connsiteY17" fmla="*/ 1301645 h 2337019"/>
              <a:gd name="connsiteX18" fmla="*/ 8699954 w 12174608"/>
              <a:gd name="connsiteY18" fmla="*/ 1403245 h 2337019"/>
              <a:gd name="connsiteX19" fmla="*/ 8963479 w 12174608"/>
              <a:gd name="connsiteY19" fmla="*/ 1215920 h 2337019"/>
              <a:gd name="connsiteX20" fmla="*/ 9668329 w 12174608"/>
              <a:gd name="connsiteY20" fmla="*/ 1057170 h 2337019"/>
              <a:gd name="connsiteX21" fmla="*/ 10328729 w 12174608"/>
              <a:gd name="connsiteY21" fmla="*/ 923820 h 2337019"/>
              <a:gd name="connsiteX22" fmla="*/ 10258879 w 12174608"/>
              <a:gd name="connsiteY22" fmla="*/ 863495 h 2337019"/>
              <a:gd name="connsiteX23" fmla="*/ 9944554 w 12174608"/>
              <a:gd name="connsiteY23" fmla="*/ 711095 h 2337019"/>
              <a:gd name="connsiteX24" fmla="*/ 10036629 w 12174608"/>
              <a:gd name="connsiteY24" fmla="*/ 47520 h 2337019"/>
              <a:gd name="connsiteX25" fmla="*/ 10382704 w 12174608"/>
              <a:gd name="connsiteY25" fmla="*/ 66570 h 2337019"/>
              <a:gd name="connsiteX26" fmla="*/ 10770054 w 12174608"/>
              <a:gd name="connsiteY26" fmla="*/ 174520 h 2337019"/>
              <a:gd name="connsiteX27" fmla="*/ 11071679 w 12174608"/>
              <a:gd name="connsiteY27" fmla="*/ 377720 h 2337019"/>
              <a:gd name="connsiteX28" fmla="*/ 11541579 w 12174608"/>
              <a:gd name="connsiteY28" fmla="*/ 771420 h 2337019"/>
              <a:gd name="connsiteX29" fmla="*/ 12087679 w 12174608"/>
              <a:gd name="connsiteY29" fmla="*/ 923820 h 2337019"/>
              <a:gd name="connsiteX30" fmla="*/ 12157529 w 12174608"/>
              <a:gd name="connsiteY30" fmla="*/ 1012720 h 2337019"/>
              <a:gd name="connsiteX31" fmla="*/ 11922579 w 12174608"/>
              <a:gd name="connsiteY31" fmla="*/ 923820 h 2337019"/>
              <a:gd name="connsiteX32" fmla="*/ 10900229 w 12174608"/>
              <a:gd name="connsiteY32" fmla="*/ 701570 h 2337019"/>
              <a:gd name="connsiteX33" fmla="*/ 10827204 w 12174608"/>
              <a:gd name="connsiteY33" fmla="*/ 320570 h 2337019"/>
              <a:gd name="connsiteX34" fmla="*/ 10592254 w 12174608"/>
              <a:gd name="connsiteY34" fmla="*/ 203095 h 2337019"/>
              <a:gd name="connsiteX35" fmla="*/ 10325554 w 12174608"/>
              <a:gd name="connsiteY35" fmla="*/ 333270 h 2337019"/>
              <a:gd name="connsiteX36" fmla="*/ 10150929 w 12174608"/>
              <a:gd name="connsiteY36" fmla="*/ 53870 h 2337019"/>
              <a:gd name="connsiteX37" fmla="*/ 10017579 w 12174608"/>
              <a:gd name="connsiteY37" fmla="*/ 190395 h 2337019"/>
              <a:gd name="connsiteX38" fmla="*/ 9989004 w 12174608"/>
              <a:gd name="connsiteY38" fmla="*/ 736495 h 2337019"/>
              <a:gd name="connsiteX39" fmla="*/ 10398579 w 12174608"/>
              <a:gd name="connsiteY39" fmla="*/ 920645 h 2337019"/>
              <a:gd name="connsiteX40" fmla="*/ 9668329 w 12174608"/>
              <a:gd name="connsiteY40" fmla="*/ 1088920 h 2337019"/>
              <a:gd name="connsiteX41" fmla="*/ 8982529 w 12174608"/>
              <a:gd name="connsiteY41" fmla="*/ 1244495 h 2337019"/>
              <a:gd name="connsiteX42" fmla="*/ 8715829 w 12174608"/>
              <a:gd name="connsiteY42" fmla="*/ 1431820 h 2337019"/>
              <a:gd name="connsiteX43" fmla="*/ 8169729 w 12174608"/>
              <a:gd name="connsiteY43" fmla="*/ 1327045 h 2337019"/>
              <a:gd name="connsiteX44" fmla="*/ 7439479 w 12174608"/>
              <a:gd name="connsiteY44" fmla="*/ 1190520 h 2337019"/>
              <a:gd name="connsiteX45" fmla="*/ 7233104 w 12174608"/>
              <a:gd name="connsiteY45" fmla="*/ 1304820 h 2337019"/>
              <a:gd name="connsiteX46" fmla="*/ 7026729 w 12174608"/>
              <a:gd name="connsiteY46" fmla="*/ 1298470 h 2337019"/>
              <a:gd name="connsiteX47" fmla="*/ 6601279 w 12174608"/>
              <a:gd name="connsiteY47" fmla="*/ 1209570 h 2337019"/>
              <a:gd name="connsiteX48" fmla="*/ 6010729 w 12174608"/>
              <a:gd name="connsiteY48" fmla="*/ 1438170 h 2337019"/>
              <a:gd name="connsiteX49" fmla="*/ 5305879 w 12174608"/>
              <a:gd name="connsiteY49" fmla="*/ 1866795 h 2337019"/>
              <a:gd name="connsiteX50" fmla="*/ 4724854 w 12174608"/>
              <a:gd name="connsiteY50" fmla="*/ 2206520 h 2337019"/>
              <a:gd name="connsiteX51" fmla="*/ 4213679 w 12174608"/>
              <a:gd name="connsiteY51" fmla="*/ 2270020 h 2337019"/>
              <a:gd name="connsiteX52" fmla="*/ 3883479 w 12174608"/>
              <a:gd name="connsiteY52" fmla="*/ 2117620 h 2337019"/>
              <a:gd name="connsiteX53" fmla="*/ 3496129 w 12174608"/>
              <a:gd name="connsiteY53" fmla="*/ 2143020 h 2337019"/>
              <a:gd name="connsiteX54" fmla="*/ 3102429 w 12174608"/>
              <a:gd name="connsiteY54" fmla="*/ 2016020 h 2337019"/>
              <a:gd name="connsiteX55" fmla="*/ 2581729 w 12174608"/>
              <a:gd name="connsiteY55" fmla="*/ 1730270 h 2337019"/>
              <a:gd name="connsiteX56" fmla="*/ 2177422 w 12174608"/>
              <a:gd name="connsiteY56" fmla="*/ 1490505 h 2337019"/>
              <a:gd name="connsiteX57" fmla="*/ 2174248 w 12174608"/>
              <a:gd name="connsiteY57" fmla="*/ 1446927 h 2337019"/>
              <a:gd name="connsiteX58" fmla="*/ 2464149 w 12174608"/>
              <a:gd name="connsiteY58" fmla="*/ 1229144 h 2337019"/>
              <a:gd name="connsiteX59" fmla="*/ 2200870 w 12174608"/>
              <a:gd name="connsiteY59" fmla="*/ 1113238 h 2337019"/>
              <a:gd name="connsiteX60" fmla="*/ 2056528 w 12174608"/>
              <a:gd name="connsiteY60" fmla="*/ 1273209 h 2337019"/>
              <a:gd name="connsiteX61" fmla="*/ 2174912 w 12174608"/>
              <a:gd name="connsiteY61" fmla="*/ 1452161 h 2337019"/>
              <a:gd name="connsiteX62" fmla="*/ 2177388 w 12174608"/>
              <a:gd name="connsiteY62" fmla="*/ 1481957 h 2337019"/>
              <a:gd name="connsiteX63" fmla="*/ 1121229 w 12174608"/>
              <a:gd name="connsiteY63" fmla="*/ 1984270 h 2337019"/>
              <a:gd name="connsiteX64" fmla="*/ 454 w 12174608"/>
              <a:gd name="connsiteY64" fmla="*/ 2336695 h 2337019"/>
              <a:gd name="connsiteX65" fmla="*/ 3629 w 12174608"/>
              <a:gd name="connsiteY65" fmla="*/ 2311295 h 2337019"/>
              <a:gd name="connsiteX0" fmla="*/ 3629 w 12174608"/>
              <a:gd name="connsiteY0" fmla="*/ 2305536 h 2331260"/>
              <a:gd name="connsiteX1" fmla="*/ 946604 w 12174608"/>
              <a:gd name="connsiteY1" fmla="*/ 2022961 h 2331260"/>
              <a:gd name="connsiteX2" fmla="*/ 2149652 w 12174608"/>
              <a:gd name="connsiteY2" fmla="*/ 1462975 h 2331260"/>
              <a:gd name="connsiteX3" fmla="*/ 2031197 w 12174608"/>
              <a:gd name="connsiteY3" fmla="*/ 1244807 h 2331260"/>
              <a:gd name="connsiteX4" fmla="*/ 2201845 w 12174608"/>
              <a:gd name="connsiteY4" fmla="*/ 1080020 h 2331260"/>
              <a:gd name="connsiteX5" fmla="*/ 2500330 w 12174608"/>
              <a:gd name="connsiteY5" fmla="*/ 1228793 h 2331260"/>
              <a:gd name="connsiteX6" fmla="*/ 2188692 w 12174608"/>
              <a:gd name="connsiteY6" fmla="*/ 1466115 h 2331260"/>
              <a:gd name="connsiteX7" fmla="*/ 2857954 w 12174608"/>
              <a:gd name="connsiteY7" fmla="*/ 1854686 h 2331260"/>
              <a:gd name="connsiteX8" fmla="*/ 3432629 w 12174608"/>
              <a:gd name="connsiteY8" fmla="*/ 2099161 h 2331260"/>
              <a:gd name="connsiteX9" fmla="*/ 3880304 w 12174608"/>
              <a:gd name="connsiteY9" fmla="*/ 2083286 h 2331260"/>
              <a:gd name="connsiteX10" fmla="*/ 4143829 w 12174608"/>
              <a:gd name="connsiteY10" fmla="*/ 2222986 h 2331260"/>
              <a:gd name="connsiteX11" fmla="*/ 4451804 w 12174608"/>
              <a:gd name="connsiteY11" fmla="*/ 2242036 h 2331260"/>
              <a:gd name="connsiteX12" fmla="*/ 4991554 w 12174608"/>
              <a:gd name="connsiteY12" fmla="*/ 2061061 h 2331260"/>
              <a:gd name="connsiteX13" fmla="*/ 5705929 w 12174608"/>
              <a:gd name="connsiteY13" fmla="*/ 1568936 h 2331260"/>
              <a:gd name="connsiteX14" fmla="*/ 6544129 w 12174608"/>
              <a:gd name="connsiteY14" fmla="*/ 1184761 h 2331260"/>
              <a:gd name="connsiteX15" fmla="*/ 7153729 w 12174608"/>
              <a:gd name="connsiteY15" fmla="*/ 1286361 h 2331260"/>
              <a:gd name="connsiteX16" fmla="*/ 7429954 w 12174608"/>
              <a:gd name="connsiteY16" fmla="*/ 1162536 h 2331260"/>
              <a:gd name="connsiteX17" fmla="*/ 8185604 w 12174608"/>
              <a:gd name="connsiteY17" fmla="*/ 1295886 h 2331260"/>
              <a:gd name="connsiteX18" fmla="*/ 8699954 w 12174608"/>
              <a:gd name="connsiteY18" fmla="*/ 1397486 h 2331260"/>
              <a:gd name="connsiteX19" fmla="*/ 8963479 w 12174608"/>
              <a:gd name="connsiteY19" fmla="*/ 1210161 h 2331260"/>
              <a:gd name="connsiteX20" fmla="*/ 9668329 w 12174608"/>
              <a:gd name="connsiteY20" fmla="*/ 1051411 h 2331260"/>
              <a:gd name="connsiteX21" fmla="*/ 10328729 w 12174608"/>
              <a:gd name="connsiteY21" fmla="*/ 918061 h 2331260"/>
              <a:gd name="connsiteX22" fmla="*/ 10258879 w 12174608"/>
              <a:gd name="connsiteY22" fmla="*/ 857736 h 2331260"/>
              <a:gd name="connsiteX23" fmla="*/ 9944554 w 12174608"/>
              <a:gd name="connsiteY23" fmla="*/ 705336 h 2331260"/>
              <a:gd name="connsiteX24" fmla="*/ 10036629 w 12174608"/>
              <a:gd name="connsiteY24" fmla="*/ 41761 h 2331260"/>
              <a:gd name="connsiteX25" fmla="*/ 10338254 w 12174608"/>
              <a:gd name="connsiteY25" fmla="*/ 79861 h 2331260"/>
              <a:gd name="connsiteX26" fmla="*/ 10770054 w 12174608"/>
              <a:gd name="connsiteY26" fmla="*/ 168761 h 2331260"/>
              <a:gd name="connsiteX27" fmla="*/ 11071679 w 12174608"/>
              <a:gd name="connsiteY27" fmla="*/ 371961 h 2331260"/>
              <a:gd name="connsiteX28" fmla="*/ 11541579 w 12174608"/>
              <a:gd name="connsiteY28" fmla="*/ 765661 h 2331260"/>
              <a:gd name="connsiteX29" fmla="*/ 12087679 w 12174608"/>
              <a:gd name="connsiteY29" fmla="*/ 918061 h 2331260"/>
              <a:gd name="connsiteX30" fmla="*/ 12157529 w 12174608"/>
              <a:gd name="connsiteY30" fmla="*/ 1006961 h 2331260"/>
              <a:gd name="connsiteX31" fmla="*/ 11922579 w 12174608"/>
              <a:gd name="connsiteY31" fmla="*/ 918061 h 2331260"/>
              <a:gd name="connsiteX32" fmla="*/ 10900229 w 12174608"/>
              <a:gd name="connsiteY32" fmla="*/ 695811 h 2331260"/>
              <a:gd name="connsiteX33" fmla="*/ 10827204 w 12174608"/>
              <a:gd name="connsiteY33" fmla="*/ 314811 h 2331260"/>
              <a:gd name="connsiteX34" fmla="*/ 10592254 w 12174608"/>
              <a:gd name="connsiteY34" fmla="*/ 197336 h 2331260"/>
              <a:gd name="connsiteX35" fmla="*/ 10325554 w 12174608"/>
              <a:gd name="connsiteY35" fmla="*/ 327511 h 2331260"/>
              <a:gd name="connsiteX36" fmla="*/ 10150929 w 12174608"/>
              <a:gd name="connsiteY36" fmla="*/ 48111 h 2331260"/>
              <a:gd name="connsiteX37" fmla="*/ 10017579 w 12174608"/>
              <a:gd name="connsiteY37" fmla="*/ 184636 h 2331260"/>
              <a:gd name="connsiteX38" fmla="*/ 9989004 w 12174608"/>
              <a:gd name="connsiteY38" fmla="*/ 730736 h 2331260"/>
              <a:gd name="connsiteX39" fmla="*/ 10398579 w 12174608"/>
              <a:gd name="connsiteY39" fmla="*/ 914886 h 2331260"/>
              <a:gd name="connsiteX40" fmla="*/ 9668329 w 12174608"/>
              <a:gd name="connsiteY40" fmla="*/ 1083161 h 2331260"/>
              <a:gd name="connsiteX41" fmla="*/ 8982529 w 12174608"/>
              <a:gd name="connsiteY41" fmla="*/ 1238736 h 2331260"/>
              <a:gd name="connsiteX42" fmla="*/ 8715829 w 12174608"/>
              <a:gd name="connsiteY42" fmla="*/ 1426061 h 2331260"/>
              <a:gd name="connsiteX43" fmla="*/ 8169729 w 12174608"/>
              <a:gd name="connsiteY43" fmla="*/ 1321286 h 2331260"/>
              <a:gd name="connsiteX44" fmla="*/ 7439479 w 12174608"/>
              <a:gd name="connsiteY44" fmla="*/ 1184761 h 2331260"/>
              <a:gd name="connsiteX45" fmla="*/ 7233104 w 12174608"/>
              <a:gd name="connsiteY45" fmla="*/ 1299061 h 2331260"/>
              <a:gd name="connsiteX46" fmla="*/ 7026729 w 12174608"/>
              <a:gd name="connsiteY46" fmla="*/ 1292711 h 2331260"/>
              <a:gd name="connsiteX47" fmla="*/ 6601279 w 12174608"/>
              <a:gd name="connsiteY47" fmla="*/ 1203811 h 2331260"/>
              <a:gd name="connsiteX48" fmla="*/ 6010729 w 12174608"/>
              <a:gd name="connsiteY48" fmla="*/ 1432411 h 2331260"/>
              <a:gd name="connsiteX49" fmla="*/ 5305879 w 12174608"/>
              <a:gd name="connsiteY49" fmla="*/ 1861036 h 2331260"/>
              <a:gd name="connsiteX50" fmla="*/ 4724854 w 12174608"/>
              <a:gd name="connsiteY50" fmla="*/ 2200761 h 2331260"/>
              <a:gd name="connsiteX51" fmla="*/ 4213679 w 12174608"/>
              <a:gd name="connsiteY51" fmla="*/ 2264261 h 2331260"/>
              <a:gd name="connsiteX52" fmla="*/ 3883479 w 12174608"/>
              <a:gd name="connsiteY52" fmla="*/ 2111861 h 2331260"/>
              <a:gd name="connsiteX53" fmla="*/ 3496129 w 12174608"/>
              <a:gd name="connsiteY53" fmla="*/ 2137261 h 2331260"/>
              <a:gd name="connsiteX54" fmla="*/ 3102429 w 12174608"/>
              <a:gd name="connsiteY54" fmla="*/ 2010261 h 2331260"/>
              <a:gd name="connsiteX55" fmla="*/ 2581729 w 12174608"/>
              <a:gd name="connsiteY55" fmla="*/ 1724511 h 2331260"/>
              <a:gd name="connsiteX56" fmla="*/ 2177422 w 12174608"/>
              <a:gd name="connsiteY56" fmla="*/ 1484746 h 2331260"/>
              <a:gd name="connsiteX57" fmla="*/ 2174248 w 12174608"/>
              <a:gd name="connsiteY57" fmla="*/ 1441168 h 2331260"/>
              <a:gd name="connsiteX58" fmla="*/ 2464149 w 12174608"/>
              <a:gd name="connsiteY58" fmla="*/ 1223385 h 2331260"/>
              <a:gd name="connsiteX59" fmla="*/ 2200870 w 12174608"/>
              <a:gd name="connsiteY59" fmla="*/ 1107479 h 2331260"/>
              <a:gd name="connsiteX60" fmla="*/ 2056528 w 12174608"/>
              <a:gd name="connsiteY60" fmla="*/ 1267450 h 2331260"/>
              <a:gd name="connsiteX61" fmla="*/ 2174912 w 12174608"/>
              <a:gd name="connsiteY61" fmla="*/ 1446402 h 2331260"/>
              <a:gd name="connsiteX62" fmla="*/ 2177388 w 12174608"/>
              <a:gd name="connsiteY62" fmla="*/ 1476198 h 2331260"/>
              <a:gd name="connsiteX63" fmla="*/ 1121229 w 12174608"/>
              <a:gd name="connsiteY63" fmla="*/ 1978511 h 2331260"/>
              <a:gd name="connsiteX64" fmla="*/ 454 w 12174608"/>
              <a:gd name="connsiteY64" fmla="*/ 2330936 h 2331260"/>
              <a:gd name="connsiteX65" fmla="*/ 3629 w 12174608"/>
              <a:gd name="connsiteY65" fmla="*/ 2305536 h 2331260"/>
              <a:gd name="connsiteX0" fmla="*/ 3629 w 12174608"/>
              <a:gd name="connsiteY0" fmla="*/ 2329200 h 2354924"/>
              <a:gd name="connsiteX1" fmla="*/ 946604 w 12174608"/>
              <a:gd name="connsiteY1" fmla="*/ 2046625 h 2354924"/>
              <a:gd name="connsiteX2" fmla="*/ 2149652 w 12174608"/>
              <a:gd name="connsiteY2" fmla="*/ 1486639 h 2354924"/>
              <a:gd name="connsiteX3" fmla="*/ 2031197 w 12174608"/>
              <a:gd name="connsiteY3" fmla="*/ 1268471 h 2354924"/>
              <a:gd name="connsiteX4" fmla="*/ 2201845 w 12174608"/>
              <a:gd name="connsiteY4" fmla="*/ 1103684 h 2354924"/>
              <a:gd name="connsiteX5" fmla="*/ 2500330 w 12174608"/>
              <a:gd name="connsiteY5" fmla="*/ 1252457 h 2354924"/>
              <a:gd name="connsiteX6" fmla="*/ 2188692 w 12174608"/>
              <a:gd name="connsiteY6" fmla="*/ 1489779 h 2354924"/>
              <a:gd name="connsiteX7" fmla="*/ 2857954 w 12174608"/>
              <a:gd name="connsiteY7" fmla="*/ 1878350 h 2354924"/>
              <a:gd name="connsiteX8" fmla="*/ 3432629 w 12174608"/>
              <a:gd name="connsiteY8" fmla="*/ 2122825 h 2354924"/>
              <a:gd name="connsiteX9" fmla="*/ 3880304 w 12174608"/>
              <a:gd name="connsiteY9" fmla="*/ 2106950 h 2354924"/>
              <a:gd name="connsiteX10" fmla="*/ 4143829 w 12174608"/>
              <a:gd name="connsiteY10" fmla="*/ 2246650 h 2354924"/>
              <a:gd name="connsiteX11" fmla="*/ 4451804 w 12174608"/>
              <a:gd name="connsiteY11" fmla="*/ 2265700 h 2354924"/>
              <a:gd name="connsiteX12" fmla="*/ 4991554 w 12174608"/>
              <a:gd name="connsiteY12" fmla="*/ 2084725 h 2354924"/>
              <a:gd name="connsiteX13" fmla="*/ 5705929 w 12174608"/>
              <a:gd name="connsiteY13" fmla="*/ 1592600 h 2354924"/>
              <a:gd name="connsiteX14" fmla="*/ 6544129 w 12174608"/>
              <a:gd name="connsiteY14" fmla="*/ 1208425 h 2354924"/>
              <a:gd name="connsiteX15" fmla="*/ 7153729 w 12174608"/>
              <a:gd name="connsiteY15" fmla="*/ 1310025 h 2354924"/>
              <a:gd name="connsiteX16" fmla="*/ 7429954 w 12174608"/>
              <a:gd name="connsiteY16" fmla="*/ 1186200 h 2354924"/>
              <a:gd name="connsiteX17" fmla="*/ 8185604 w 12174608"/>
              <a:gd name="connsiteY17" fmla="*/ 1319550 h 2354924"/>
              <a:gd name="connsiteX18" fmla="*/ 8699954 w 12174608"/>
              <a:gd name="connsiteY18" fmla="*/ 1421150 h 2354924"/>
              <a:gd name="connsiteX19" fmla="*/ 8963479 w 12174608"/>
              <a:gd name="connsiteY19" fmla="*/ 1233825 h 2354924"/>
              <a:gd name="connsiteX20" fmla="*/ 9668329 w 12174608"/>
              <a:gd name="connsiteY20" fmla="*/ 1075075 h 2354924"/>
              <a:gd name="connsiteX21" fmla="*/ 10328729 w 12174608"/>
              <a:gd name="connsiteY21" fmla="*/ 941725 h 2354924"/>
              <a:gd name="connsiteX22" fmla="*/ 10258879 w 12174608"/>
              <a:gd name="connsiteY22" fmla="*/ 881400 h 2354924"/>
              <a:gd name="connsiteX23" fmla="*/ 9944554 w 12174608"/>
              <a:gd name="connsiteY23" fmla="*/ 729000 h 2354924"/>
              <a:gd name="connsiteX24" fmla="*/ 10036629 w 12174608"/>
              <a:gd name="connsiteY24" fmla="*/ 65425 h 2354924"/>
              <a:gd name="connsiteX25" fmla="*/ 10338254 w 12174608"/>
              <a:gd name="connsiteY25" fmla="*/ 103525 h 2354924"/>
              <a:gd name="connsiteX26" fmla="*/ 10770054 w 12174608"/>
              <a:gd name="connsiteY26" fmla="*/ 192425 h 2354924"/>
              <a:gd name="connsiteX27" fmla="*/ 11071679 w 12174608"/>
              <a:gd name="connsiteY27" fmla="*/ 395625 h 2354924"/>
              <a:gd name="connsiteX28" fmla="*/ 11541579 w 12174608"/>
              <a:gd name="connsiteY28" fmla="*/ 789325 h 2354924"/>
              <a:gd name="connsiteX29" fmla="*/ 12087679 w 12174608"/>
              <a:gd name="connsiteY29" fmla="*/ 941725 h 2354924"/>
              <a:gd name="connsiteX30" fmla="*/ 12157529 w 12174608"/>
              <a:gd name="connsiteY30" fmla="*/ 1030625 h 2354924"/>
              <a:gd name="connsiteX31" fmla="*/ 11922579 w 12174608"/>
              <a:gd name="connsiteY31" fmla="*/ 941725 h 2354924"/>
              <a:gd name="connsiteX32" fmla="*/ 10900229 w 12174608"/>
              <a:gd name="connsiteY32" fmla="*/ 719475 h 2354924"/>
              <a:gd name="connsiteX33" fmla="*/ 10827204 w 12174608"/>
              <a:gd name="connsiteY33" fmla="*/ 338475 h 2354924"/>
              <a:gd name="connsiteX34" fmla="*/ 10592254 w 12174608"/>
              <a:gd name="connsiteY34" fmla="*/ 221000 h 2354924"/>
              <a:gd name="connsiteX35" fmla="*/ 10325554 w 12174608"/>
              <a:gd name="connsiteY35" fmla="*/ 351175 h 2354924"/>
              <a:gd name="connsiteX36" fmla="*/ 10150929 w 12174608"/>
              <a:gd name="connsiteY36" fmla="*/ 71775 h 2354924"/>
              <a:gd name="connsiteX37" fmla="*/ 10017579 w 12174608"/>
              <a:gd name="connsiteY37" fmla="*/ 208300 h 2354924"/>
              <a:gd name="connsiteX38" fmla="*/ 9989004 w 12174608"/>
              <a:gd name="connsiteY38" fmla="*/ 754400 h 2354924"/>
              <a:gd name="connsiteX39" fmla="*/ 10398579 w 12174608"/>
              <a:gd name="connsiteY39" fmla="*/ 938550 h 2354924"/>
              <a:gd name="connsiteX40" fmla="*/ 9668329 w 12174608"/>
              <a:gd name="connsiteY40" fmla="*/ 1106825 h 2354924"/>
              <a:gd name="connsiteX41" fmla="*/ 8982529 w 12174608"/>
              <a:gd name="connsiteY41" fmla="*/ 1262400 h 2354924"/>
              <a:gd name="connsiteX42" fmla="*/ 8715829 w 12174608"/>
              <a:gd name="connsiteY42" fmla="*/ 1449725 h 2354924"/>
              <a:gd name="connsiteX43" fmla="*/ 8169729 w 12174608"/>
              <a:gd name="connsiteY43" fmla="*/ 1344950 h 2354924"/>
              <a:gd name="connsiteX44" fmla="*/ 7439479 w 12174608"/>
              <a:gd name="connsiteY44" fmla="*/ 1208425 h 2354924"/>
              <a:gd name="connsiteX45" fmla="*/ 7233104 w 12174608"/>
              <a:gd name="connsiteY45" fmla="*/ 1322725 h 2354924"/>
              <a:gd name="connsiteX46" fmla="*/ 7026729 w 12174608"/>
              <a:gd name="connsiteY46" fmla="*/ 1316375 h 2354924"/>
              <a:gd name="connsiteX47" fmla="*/ 6601279 w 12174608"/>
              <a:gd name="connsiteY47" fmla="*/ 1227475 h 2354924"/>
              <a:gd name="connsiteX48" fmla="*/ 6010729 w 12174608"/>
              <a:gd name="connsiteY48" fmla="*/ 1456075 h 2354924"/>
              <a:gd name="connsiteX49" fmla="*/ 5305879 w 12174608"/>
              <a:gd name="connsiteY49" fmla="*/ 1884700 h 2354924"/>
              <a:gd name="connsiteX50" fmla="*/ 4724854 w 12174608"/>
              <a:gd name="connsiteY50" fmla="*/ 2224425 h 2354924"/>
              <a:gd name="connsiteX51" fmla="*/ 4213679 w 12174608"/>
              <a:gd name="connsiteY51" fmla="*/ 2287925 h 2354924"/>
              <a:gd name="connsiteX52" fmla="*/ 3883479 w 12174608"/>
              <a:gd name="connsiteY52" fmla="*/ 2135525 h 2354924"/>
              <a:gd name="connsiteX53" fmla="*/ 3496129 w 12174608"/>
              <a:gd name="connsiteY53" fmla="*/ 2160925 h 2354924"/>
              <a:gd name="connsiteX54" fmla="*/ 3102429 w 12174608"/>
              <a:gd name="connsiteY54" fmla="*/ 2033925 h 2354924"/>
              <a:gd name="connsiteX55" fmla="*/ 2581729 w 12174608"/>
              <a:gd name="connsiteY55" fmla="*/ 1748175 h 2354924"/>
              <a:gd name="connsiteX56" fmla="*/ 2177422 w 12174608"/>
              <a:gd name="connsiteY56" fmla="*/ 1508410 h 2354924"/>
              <a:gd name="connsiteX57" fmla="*/ 2174248 w 12174608"/>
              <a:gd name="connsiteY57" fmla="*/ 1464832 h 2354924"/>
              <a:gd name="connsiteX58" fmla="*/ 2464149 w 12174608"/>
              <a:gd name="connsiteY58" fmla="*/ 1247049 h 2354924"/>
              <a:gd name="connsiteX59" fmla="*/ 2200870 w 12174608"/>
              <a:gd name="connsiteY59" fmla="*/ 1131143 h 2354924"/>
              <a:gd name="connsiteX60" fmla="*/ 2056528 w 12174608"/>
              <a:gd name="connsiteY60" fmla="*/ 1291114 h 2354924"/>
              <a:gd name="connsiteX61" fmla="*/ 2174912 w 12174608"/>
              <a:gd name="connsiteY61" fmla="*/ 1470066 h 2354924"/>
              <a:gd name="connsiteX62" fmla="*/ 2177388 w 12174608"/>
              <a:gd name="connsiteY62" fmla="*/ 1499862 h 2354924"/>
              <a:gd name="connsiteX63" fmla="*/ 1121229 w 12174608"/>
              <a:gd name="connsiteY63" fmla="*/ 2002175 h 2354924"/>
              <a:gd name="connsiteX64" fmla="*/ 454 w 12174608"/>
              <a:gd name="connsiteY64" fmla="*/ 2354600 h 2354924"/>
              <a:gd name="connsiteX65" fmla="*/ 3629 w 12174608"/>
              <a:gd name="connsiteY65" fmla="*/ 2329200 h 2354924"/>
              <a:gd name="connsiteX0" fmla="*/ 3629 w 12174608"/>
              <a:gd name="connsiteY0" fmla="*/ 2308135 h 2333859"/>
              <a:gd name="connsiteX1" fmla="*/ 946604 w 12174608"/>
              <a:gd name="connsiteY1" fmla="*/ 2025560 h 2333859"/>
              <a:gd name="connsiteX2" fmla="*/ 2149652 w 12174608"/>
              <a:gd name="connsiteY2" fmla="*/ 1465574 h 2333859"/>
              <a:gd name="connsiteX3" fmla="*/ 2031197 w 12174608"/>
              <a:gd name="connsiteY3" fmla="*/ 1247406 h 2333859"/>
              <a:gd name="connsiteX4" fmla="*/ 2201845 w 12174608"/>
              <a:gd name="connsiteY4" fmla="*/ 1082619 h 2333859"/>
              <a:gd name="connsiteX5" fmla="*/ 2500330 w 12174608"/>
              <a:gd name="connsiteY5" fmla="*/ 1231392 h 2333859"/>
              <a:gd name="connsiteX6" fmla="*/ 2188692 w 12174608"/>
              <a:gd name="connsiteY6" fmla="*/ 1468714 h 2333859"/>
              <a:gd name="connsiteX7" fmla="*/ 2857954 w 12174608"/>
              <a:gd name="connsiteY7" fmla="*/ 1857285 h 2333859"/>
              <a:gd name="connsiteX8" fmla="*/ 3432629 w 12174608"/>
              <a:gd name="connsiteY8" fmla="*/ 2101760 h 2333859"/>
              <a:gd name="connsiteX9" fmla="*/ 3880304 w 12174608"/>
              <a:gd name="connsiteY9" fmla="*/ 2085885 h 2333859"/>
              <a:gd name="connsiteX10" fmla="*/ 4143829 w 12174608"/>
              <a:gd name="connsiteY10" fmla="*/ 2225585 h 2333859"/>
              <a:gd name="connsiteX11" fmla="*/ 4451804 w 12174608"/>
              <a:gd name="connsiteY11" fmla="*/ 2244635 h 2333859"/>
              <a:gd name="connsiteX12" fmla="*/ 4991554 w 12174608"/>
              <a:gd name="connsiteY12" fmla="*/ 2063660 h 2333859"/>
              <a:gd name="connsiteX13" fmla="*/ 5705929 w 12174608"/>
              <a:gd name="connsiteY13" fmla="*/ 1571535 h 2333859"/>
              <a:gd name="connsiteX14" fmla="*/ 6544129 w 12174608"/>
              <a:gd name="connsiteY14" fmla="*/ 1187360 h 2333859"/>
              <a:gd name="connsiteX15" fmla="*/ 7153729 w 12174608"/>
              <a:gd name="connsiteY15" fmla="*/ 1288960 h 2333859"/>
              <a:gd name="connsiteX16" fmla="*/ 7429954 w 12174608"/>
              <a:gd name="connsiteY16" fmla="*/ 1165135 h 2333859"/>
              <a:gd name="connsiteX17" fmla="*/ 8185604 w 12174608"/>
              <a:gd name="connsiteY17" fmla="*/ 1298485 h 2333859"/>
              <a:gd name="connsiteX18" fmla="*/ 8699954 w 12174608"/>
              <a:gd name="connsiteY18" fmla="*/ 1400085 h 2333859"/>
              <a:gd name="connsiteX19" fmla="*/ 8963479 w 12174608"/>
              <a:gd name="connsiteY19" fmla="*/ 1212760 h 2333859"/>
              <a:gd name="connsiteX20" fmla="*/ 9668329 w 12174608"/>
              <a:gd name="connsiteY20" fmla="*/ 1054010 h 2333859"/>
              <a:gd name="connsiteX21" fmla="*/ 10328729 w 12174608"/>
              <a:gd name="connsiteY21" fmla="*/ 920660 h 2333859"/>
              <a:gd name="connsiteX22" fmla="*/ 10258879 w 12174608"/>
              <a:gd name="connsiteY22" fmla="*/ 860335 h 2333859"/>
              <a:gd name="connsiteX23" fmla="*/ 9944554 w 12174608"/>
              <a:gd name="connsiteY23" fmla="*/ 707935 h 2333859"/>
              <a:gd name="connsiteX24" fmla="*/ 10036629 w 12174608"/>
              <a:gd name="connsiteY24" fmla="*/ 44360 h 2333859"/>
              <a:gd name="connsiteX25" fmla="*/ 10246179 w 12174608"/>
              <a:gd name="connsiteY25" fmla="*/ 136435 h 2333859"/>
              <a:gd name="connsiteX26" fmla="*/ 10770054 w 12174608"/>
              <a:gd name="connsiteY26" fmla="*/ 171360 h 2333859"/>
              <a:gd name="connsiteX27" fmla="*/ 11071679 w 12174608"/>
              <a:gd name="connsiteY27" fmla="*/ 374560 h 2333859"/>
              <a:gd name="connsiteX28" fmla="*/ 11541579 w 12174608"/>
              <a:gd name="connsiteY28" fmla="*/ 768260 h 2333859"/>
              <a:gd name="connsiteX29" fmla="*/ 12087679 w 12174608"/>
              <a:gd name="connsiteY29" fmla="*/ 920660 h 2333859"/>
              <a:gd name="connsiteX30" fmla="*/ 12157529 w 12174608"/>
              <a:gd name="connsiteY30" fmla="*/ 1009560 h 2333859"/>
              <a:gd name="connsiteX31" fmla="*/ 11922579 w 12174608"/>
              <a:gd name="connsiteY31" fmla="*/ 920660 h 2333859"/>
              <a:gd name="connsiteX32" fmla="*/ 10900229 w 12174608"/>
              <a:gd name="connsiteY32" fmla="*/ 698410 h 2333859"/>
              <a:gd name="connsiteX33" fmla="*/ 10827204 w 12174608"/>
              <a:gd name="connsiteY33" fmla="*/ 317410 h 2333859"/>
              <a:gd name="connsiteX34" fmla="*/ 10592254 w 12174608"/>
              <a:gd name="connsiteY34" fmla="*/ 199935 h 2333859"/>
              <a:gd name="connsiteX35" fmla="*/ 10325554 w 12174608"/>
              <a:gd name="connsiteY35" fmla="*/ 330110 h 2333859"/>
              <a:gd name="connsiteX36" fmla="*/ 10150929 w 12174608"/>
              <a:gd name="connsiteY36" fmla="*/ 50710 h 2333859"/>
              <a:gd name="connsiteX37" fmla="*/ 10017579 w 12174608"/>
              <a:gd name="connsiteY37" fmla="*/ 187235 h 2333859"/>
              <a:gd name="connsiteX38" fmla="*/ 9989004 w 12174608"/>
              <a:gd name="connsiteY38" fmla="*/ 733335 h 2333859"/>
              <a:gd name="connsiteX39" fmla="*/ 10398579 w 12174608"/>
              <a:gd name="connsiteY39" fmla="*/ 917485 h 2333859"/>
              <a:gd name="connsiteX40" fmla="*/ 9668329 w 12174608"/>
              <a:gd name="connsiteY40" fmla="*/ 1085760 h 2333859"/>
              <a:gd name="connsiteX41" fmla="*/ 8982529 w 12174608"/>
              <a:gd name="connsiteY41" fmla="*/ 1241335 h 2333859"/>
              <a:gd name="connsiteX42" fmla="*/ 8715829 w 12174608"/>
              <a:gd name="connsiteY42" fmla="*/ 1428660 h 2333859"/>
              <a:gd name="connsiteX43" fmla="*/ 8169729 w 12174608"/>
              <a:gd name="connsiteY43" fmla="*/ 1323885 h 2333859"/>
              <a:gd name="connsiteX44" fmla="*/ 7439479 w 12174608"/>
              <a:gd name="connsiteY44" fmla="*/ 1187360 h 2333859"/>
              <a:gd name="connsiteX45" fmla="*/ 7233104 w 12174608"/>
              <a:gd name="connsiteY45" fmla="*/ 1301660 h 2333859"/>
              <a:gd name="connsiteX46" fmla="*/ 7026729 w 12174608"/>
              <a:gd name="connsiteY46" fmla="*/ 1295310 h 2333859"/>
              <a:gd name="connsiteX47" fmla="*/ 6601279 w 12174608"/>
              <a:gd name="connsiteY47" fmla="*/ 1206410 h 2333859"/>
              <a:gd name="connsiteX48" fmla="*/ 6010729 w 12174608"/>
              <a:gd name="connsiteY48" fmla="*/ 1435010 h 2333859"/>
              <a:gd name="connsiteX49" fmla="*/ 5305879 w 12174608"/>
              <a:gd name="connsiteY49" fmla="*/ 1863635 h 2333859"/>
              <a:gd name="connsiteX50" fmla="*/ 4724854 w 12174608"/>
              <a:gd name="connsiteY50" fmla="*/ 2203360 h 2333859"/>
              <a:gd name="connsiteX51" fmla="*/ 4213679 w 12174608"/>
              <a:gd name="connsiteY51" fmla="*/ 2266860 h 2333859"/>
              <a:gd name="connsiteX52" fmla="*/ 3883479 w 12174608"/>
              <a:gd name="connsiteY52" fmla="*/ 2114460 h 2333859"/>
              <a:gd name="connsiteX53" fmla="*/ 3496129 w 12174608"/>
              <a:gd name="connsiteY53" fmla="*/ 2139860 h 2333859"/>
              <a:gd name="connsiteX54" fmla="*/ 3102429 w 12174608"/>
              <a:gd name="connsiteY54" fmla="*/ 2012860 h 2333859"/>
              <a:gd name="connsiteX55" fmla="*/ 2581729 w 12174608"/>
              <a:gd name="connsiteY55" fmla="*/ 1727110 h 2333859"/>
              <a:gd name="connsiteX56" fmla="*/ 2177422 w 12174608"/>
              <a:gd name="connsiteY56" fmla="*/ 1487345 h 2333859"/>
              <a:gd name="connsiteX57" fmla="*/ 2174248 w 12174608"/>
              <a:gd name="connsiteY57" fmla="*/ 1443767 h 2333859"/>
              <a:gd name="connsiteX58" fmla="*/ 2464149 w 12174608"/>
              <a:gd name="connsiteY58" fmla="*/ 1225984 h 2333859"/>
              <a:gd name="connsiteX59" fmla="*/ 2200870 w 12174608"/>
              <a:gd name="connsiteY59" fmla="*/ 1110078 h 2333859"/>
              <a:gd name="connsiteX60" fmla="*/ 2056528 w 12174608"/>
              <a:gd name="connsiteY60" fmla="*/ 1270049 h 2333859"/>
              <a:gd name="connsiteX61" fmla="*/ 2174912 w 12174608"/>
              <a:gd name="connsiteY61" fmla="*/ 1449001 h 2333859"/>
              <a:gd name="connsiteX62" fmla="*/ 2177388 w 12174608"/>
              <a:gd name="connsiteY62" fmla="*/ 1478797 h 2333859"/>
              <a:gd name="connsiteX63" fmla="*/ 1121229 w 12174608"/>
              <a:gd name="connsiteY63" fmla="*/ 1981110 h 2333859"/>
              <a:gd name="connsiteX64" fmla="*/ 454 w 12174608"/>
              <a:gd name="connsiteY64" fmla="*/ 2333535 h 2333859"/>
              <a:gd name="connsiteX65" fmla="*/ 3629 w 12174608"/>
              <a:gd name="connsiteY65" fmla="*/ 2308135 h 2333859"/>
              <a:gd name="connsiteX0" fmla="*/ 3629 w 12174608"/>
              <a:gd name="connsiteY0" fmla="*/ 2308135 h 2333859"/>
              <a:gd name="connsiteX1" fmla="*/ 946604 w 12174608"/>
              <a:gd name="connsiteY1" fmla="*/ 2025560 h 2333859"/>
              <a:gd name="connsiteX2" fmla="*/ 2149652 w 12174608"/>
              <a:gd name="connsiteY2" fmla="*/ 1465574 h 2333859"/>
              <a:gd name="connsiteX3" fmla="*/ 2031197 w 12174608"/>
              <a:gd name="connsiteY3" fmla="*/ 1247406 h 2333859"/>
              <a:gd name="connsiteX4" fmla="*/ 2201845 w 12174608"/>
              <a:gd name="connsiteY4" fmla="*/ 1082619 h 2333859"/>
              <a:gd name="connsiteX5" fmla="*/ 2500330 w 12174608"/>
              <a:gd name="connsiteY5" fmla="*/ 1231392 h 2333859"/>
              <a:gd name="connsiteX6" fmla="*/ 2188692 w 12174608"/>
              <a:gd name="connsiteY6" fmla="*/ 1468714 h 2333859"/>
              <a:gd name="connsiteX7" fmla="*/ 2857954 w 12174608"/>
              <a:gd name="connsiteY7" fmla="*/ 1857285 h 2333859"/>
              <a:gd name="connsiteX8" fmla="*/ 3432629 w 12174608"/>
              <a:gd name="connsiteY8" fmla="*/ 2101760 h 2333859"/>
              <a:gd name="connsiteX9" fmla="*/ 3880304 w 12174608"/>
              <a:gd name="connsiteY9" fmla="*/ 2085885 h 2333859"/>
              <a:gd name="connsiteX10" fmla="*/ 4143829 w 12174608"/>
              <a:gd name="connsiteY10" fmla="*/ 2225585 h 2333859"/>
              <a:gd name="connsiteX11" fmla="*/ 4451804 w 12174608"/>
              <a:gd name="connsiteY11" fmla="*/ 2244635 h 2333859"/>
              <a:gd name="connsiteX12" fmla="*/ 4991554 w 12174608"/>
              <a:gd name="connsiteY12" fmla="*/ 2063660 h 2333859"/>
              <a:gd name="connsiteX13" fmla="*/ 5705929 w 12174608"/>
              <a:gd name="connsiteY13" fmla="*/ 1571535 h 2333859"/>
              <a:gd name="connsiteX14" fmla="*/ 6544129 w 12174608"/>
              <a:gd name="connsiteY14" fmla="*/ 1187360 h 2333859"/>
              <a:gd name="connsiteX15" fmla="*/ 7153729 w 12174608"/>
              <a:gd name="connsiteY15" fmla="*/ 1288960 h 2333859"/>
              <a:gd name="connsiteX16" fmla="*/ 7429954 w 12174608"/>
              <a:gd name="connsiteY16" fmla="*/ 1165135 h 2333859"/>
              <a:gd name="connsiteX17" fmla="*/ 8185604 w 12174608"/>
              <a:gd name="connsiteY17" fmla="*/ 1298485 h 2333859"/>
              <a:gd name="connsiteX18" fmla="*/ 8699954 w 12174608"/>
              <a:gd name="connsiteY18" fmla="*/ 1400085 h 2333859"/>
              <a:gd name="connsiteX19" fmla="*/ 8963479 w 12174608"/>
              <a:gd name="connsiteY19" fmla="*/ 1212760 h 2333859"/>
              <a:gd name="connsiteX20" fmla="*/ 9668329 w 12174608"/>
              <a:gd name="connsiteY20" fmla="*/ 1054010 h 2333859"/>
              <a:gd name="connsiteX21" fmla="*/ 10328729 w 12174608"/>
              <a:gd name="connsiteY21" fmla="*/ 920660 h 2333859"/>
              <a:gd name="connsiteX22" fmla="*/ 10243004 w 12174608"/>
              <a:gd name="connsiteY22" fmla="*/ 876210 h 2333859"/>
              <a:gd name="connsiteX23" fmla="*/ 9944554 w 12174608"/>
              <a:gd name="connsiteY23" fmla="*/ 707935 h 2333859"/>
              <a:gd name="connsiteX24" fmla="*/ 10036629 w 12174608"/>
              <a:gd name="connsiteY24" fmla="*/ 44360 h 2333859"/>
              <a:gd name="connsiteX25" fmla="*/ 10246179 w 12174608"/>
              <a:gd name="connsiteY25" fmla="*/ 136435 h 2333859"/>
              <a:gd name="connsiteX26" fmla="*/ 10770054 w 12174608"/>
              <a:gd name="connsiteY26" fmla="*/ 171360 h 2333859"/>
              <a:gd name="connsiteX27" fmla="*/ 11071679 w 12174608"/>
              <a:gd name="connsiteY27" fmla="*/ 374560 h 2333859"/>
              <a:gd name="connsiteX28" fmla="*/ 11541579 w 12174608"/>
              <a:gd name="connsiteY28" fmla="*/ 768260 h 2333859"/>
              <a:gd name="connsiteX29" fmla="*/ 12087679 w 12174608"/>
              <a:gd name="connsiteY29" fmla="*/ 920660 h 2333859"/>
              <a:gd name="connsiteX30" fmla="*/ 12157529 w 12174608"/>
              <a:gd name="connsiteY30" fmla="*/ 1009560 h 2333859"/>
              <a:gd name="connsiteX31" fmla="*/ 11922579 w 12174608"/>
              <a:gd name="connsiteY31" fmla="*/ 920660 h 2333859"/>
              <a:gd name="connsiteX32" fmla="*/ 10900229 w 12174608"/>
              <a:gd name="connsiteY32" fmla="*/ 698410 h 2333859"/>
              <a:gd name="connsiteX33" fmla="*/ 10827204 w 12174608"/>
              <a:gd name="connsiteY33" fmla="*/ 317410 h 2333859"/>
              <a:gd name="connsiteX34" fmla="*/ 10592254 w 12174608"/>
              <a:gd name="connsiteY34" fmla="*/ 199935 h 2333859"/>
              <a:gd name="connsiteX35" fmla="*/ 10325554 w 12174608"/>
              <a:gd name="connsiteY35" fmla="*/ 330110 h 2333859"/>
              <a:gd name="connsiteX36" fmla="*/ 10150929 w 12174608"/>
              <a:gd name="connsiteY36" fmla="*/ 50710 h 2333859"/>
              <a:gd name="connsiteX37" fmla="*/ 10017579 w 12174608"/>
              <a:gd name="connsiteY37" fmla="*/ 187235 h 2333859"/>
              <a:gd name="connsiteX38" fmla="*/ 9989004 w 12174608"/>
              <a:gd name="connsiteY38" fmla="*/ 733335 h 2333859"/>
              <a:gd name="connsiteX39" fmla="*/ 10398579 w 12174608"/>
              <a:gd name="connsiteY39" fmla="*/ 917485 h 2333859"/>
              <a:gd name="connsiteX40" fmla="*/ 9668329 w 12174608"/>
              <a:gd name="connsiteY40" fmla="*/ 1085760 h 2333859"/>
              <a:gd name="connsiteX41" fmla="*/ 8982529 w 12174608"/>
              <a:gd name="connsiteY41" fmla="*/ 1241335 h 2333859"/>
              <a:gd name="connsiteX42" fmla="*/ 8715829 w 12174608"/>
              <a:gd name="connsiteY42" fmla="*/ 1428660 h 2333859"/>
              <a:gd name="connsiteX43" fmla="*/ 8169729 w 12174608"/>
              <a:gd name="connsiteY43" fmla="*/ 1323885 h 2333859"/>
              <a:gd name="connsiteX44" fmla="*/ 7439479 w 12174608"/>
              <a:gd name="connsiteY44" fmla="*/ 1187360 h 2333859"/>
              <a:gd name="connsiteX45" fmla="*/ 7233104 w 12174608"/>
              <a:gd name="connsiteY45" fmla="*/ 1301660 h 2333859"/>
              <a:gd name="connsiteX46" fmla="*/ 7026729 w 12174608"/>
              <a:gd name="connsiteY46" fmla="*/ 1295310 h 2333859"/>
              <a:gd name="connsiteX47" fmla="*/ 6601279 w 12174608"/>
              <a:gd name="connsiteY47" fmla="*/ 1206410 h 2333859"/>
              <a:gd name="connsiteX48" fmla="*/ 6010729 w 12174608"/>
              <a:gd name="connsiteY48" fmla="*/ 1435010 h 2333859"/>
              <a:gd name="connsiteX49" fmla="*/ 5305879 w 12174608"/>
              <a:gd name="connsiteY49" fmla="*/ 1863635 h 2333859"/>
              <a:gd name="connsiteX50" fmla="*/ 4724854 w 12174608"/>
              <a:gd name="connsiteY50" fmla="*/ 2203360 h 2333859"/>
              <a:gd name="connsiteX51" fmla="*/ 4213679 w 12174608"/>
              <a:gd name="connsiteY51" fmla="*/ 2266860 h 2333859"/>
              <a:gd name="connsiteX52" fmla="*/ 3883479 w 12174608"/>
              <a:gd name="connsiteY52" fmla="*/ 2114460 h 2333859"/>
              <a:gd name="connsiteX53" fmla="*/ 3496129 w 12174608"/>
              <a:gd name="connsiteY53" fmla="*/ 2139860 h 2333859"/>
              <a:gd name="connsiteX54" fmla="*/ 3102429 w 12174608"/>
              <a:gd name="connsiteY54" fmla="*/ 2012860 h 2333859"/>
              <a:gd name="connsiteX55" fmla="*/ 2581729 w 12174608"/>
              <a:gd name="connsiteY55" fmla="*/ 1727110 h 2333859"/>
              <a:gd name="connsiteX56" fmla="*/ 2177422 w 12174608"/>
              <a:gd name="connsiteY56" fmla="*/ 1487345 h 2333859"/>
              <a:gd name="connsiteX57" fmla="*/ 2174248 w 12174608"/>
              <a:gd name="connsiteY57" fmla="*/ 1443767 h 2333859"/>
              <a:gd name="connsiteX58" fmla="*/ 2464149 w 12174608"/>
              <a:gd name="connsiteY58" fmla="*/ 1225984 h 2333859"/>
              <a:gd name="connsiteX59" fmla="*/ 2200870 w 12174608"/>
              <a:gd name="connsiteY59" fmla="*/ 1110078 h 2333859"/>
              <a:gd name="connsiteX60" fmla="*/ 2056528 w 12174608"/>
              <a:gd name="connsiteY60" fmla="*/ 1270049 h 2333859"/>
              <a:gd name="connsiteX61" fmla="*/ 2174912 w 12174608"/>
              <a:gd name="connsiteY61" fmla="*/ 1449001 h 2333859"/>
              <a:gd name="connsiteX62" fmla="*/ 2177388 w 12174608"/>
              <a:gd name="connsiteY62" fmla="*/ 1478797 h 2333859"/>
              <a:gd name="connsiteX63" fmla="*/ 1121229 w 12174608"/>
              <a:gd name="connsiteY63" fmla="*/ 1981110 h 2333859"/>
              <a:gd name="connsiteX64" fmla="*/ 454 w 12174608"/>
              <a:gd name="connsiteY64" fmla="*/ 2333535 h 2333859"/>
              <a:gd name="connsiteX65" fmla="*/ 3629 w 12174608"/>
              <a:gd name="connsiteY65" fmla="*/ 2308135 h 2333859"/>
              <a:gd name="connsiteX0" fmla="*/ 3629 w 12174608"/>
              <a:gd name="connsiteY0" fmla="*/ 2308135 h 2333859"/>
              <a:gd name="connsiteX1" fmla="*/ 946604 w 12174608"/>
              <a:gd name="connsiteY1" fmla="*/ 2025560 h 2333859"/>
              <a:gd name="connsiteX2" fmla="*/ 2149652 w 12174608"/>
              <a:gd name="connsiteY2" fmla="*/ 1465574 h 2333859"/>
              <a:gd name="connsiteX3" fmla="*/ 2031197 w 12174608"/>
              <a:gd name="connsiteY3" fmla="*/ 1247406 h 2333859"/>
              <a:gd name="connsiteX4" fmla="*/ 2201845 w 12174608"/>
              <a:gd name="connsiteY4" fmla="*/ 1082619 h 2333859"/>
              <a:gd name="connsiteX5" fmla="*/ 2500330 w 12174608"/>
              <a:gd name="connsiteY5" fmla="*/ 1231392 h 2333859"/>
              <a:gd name="connsiteX6" fmla="*/ 2188692 w 12174608"/>
              <a:gd name="connsiteY6" fmla="*/ 1468714 h 2333859"/>
              <a:gd name="connsiteX7" fmla="*/ 2857954 w 12174608"/>
              <a:gd name="connsiteY7" fmla="*/ 1857285 h 2333859"/>
              <a:gd name="connsiteX8" fmla="*/ 3432629 w 12174608"/>
              <a:gd name="connsiteY8" fmla="*/ 2101760 h 2333859"/>
              <a:gd name="connsiteX9" fmla="*/ 3880304 w 12174608"/>
              <a:gd name="connsiteY9" fmla="*/ 2085885 h 2333859"/>
              <a:gd name="connsiteX10" fmla="*/ 4143829 w 12174608"/>
              <a:gd name="connsiteY10" fmla="*/ 2225585 h 2333859"/>
              <a:gd name="connsiteX11" fmla="*/ 4451804 w 12174608"/>
              <a:gd name="connsiteY11" fmla="*/ 2244635 h 2333859"/>
              <a:gd name="connsiteX12" fmla="*/ 4991554 w 12174608"/>
              <a:gd name="connsiteY12" fmla="*/ 2063660 h 2333859"/>
              <a:gd name="connsiteX13" fmla="*/ 5705929 w 12174608"/>
              <a:gd name="connsiteY13" fmla="*/ 1571535 h 2333859"/>
              <a:gd name="connsiteX14" fmla="*/ 6544129 w 12174608"/>
              <a:gd name="connsiteY14" fmla="*/ 1187360 h 2333859"/>
              <a:gd name="connsiteX15" fmla="*/ 7153729 w 12174608"/>
              <a:gd name="connsiteY15" fmla="*/ 1288960 h 2333859"/>
              <a:gd name="connsiteX16" fmla="*/ 7429954 w 12174608"/>
              <a:gd name="connsiteY16" fmla="*/ 1165135 h 2333859"/>
              <a:gd name="connsiteX17" fmla="*/ 8185604 w 12174608"/>
              <a:gd name="connsiteY17" fmla="*/ 1298485 h 2333859"/>
              <a:gd name="connsiteX18" fmla="*/ 8699954 w 12174608"/>
              <a:gd name="connsiteY18" fmla="*/ 1400085 h 2333859"/>
              <a:gd name="connsiteX19" fmla="*/ 8963479 w 12174608"/>
              <a:gd name="connsiteY19" fmla="*/ 1212760 h 2333859"/>
              <a:gd name="connsiteX20" fmla="*/ 9668329 w 12174608"/>
              <a:gd name="connsiteY20" fmla="*/ 1054010 h 2333859"/>
              <a:gd name="connsiteX21" fmla="*/ 10328729 w 12174608"/>
              <a:gd name="connsiteY21" fmla="*/ 920660 h 2333859"/>
              <a:gd name="connsiteX22" fmla="*/ 10243004 w 12174608"/>
              <a:gd name="connsiteY22" fmla="*/ 876210 h 2333859"/>
              <a:gd name="connsiteX23" fmla="*/ 9944554 w 12174608"/>
              <a:gd name="connsiteY23" fmla="*/ 707935 h 2333859"/>
              <a:gd name="connsiteX24" fmla="*/ 10036629 w 12174608"/>
              <a:gd name="connsiteY24" fmla="*/ 44360 h 2333859"/>
              <a:gd name="connsiteX25" fmla="*/ 10246179 w 12174608"/>
              <a:gd name="connsiteY25" fmla="*/ 136435 h 2333859"/>
              <a:gd name="connsiteX26" fmla="*/ 10770054 w 12174608"/>
              <a:gd name="connsiteY26" fmla="*/ 171360 h 2333859"/>
              <a:gd name="connsiteX27" fmla="*/ 11071679 w 12174608"/>
              <a:gd name="connsiteY27" fmla="*/ 374560 h 2333859"/>
              <a:gd name="connsiteX28" fmla="*/ 11541579 w 12174608"/>
              <a:gd name="connsiteY28" fmla="*/ 768260 h 2333859"/>
              <a:gd name="connsiteX29" fmla="*/ 12087679 w 12174608"/>
              <a:gd name="connsiteY29" fmla="*/ 920660 h 2333859"/>
              <a:gd name="connsiteX30" fmla="*/ 12157529 w 12174608"/>
              <a:gd name="connsiteY30" fmla="*/ 1009560 h 2333859"/>
              <a:gd name="connsiteX31" fmla="*/ 11922579 w 12174608"/>
              <a:gd name="connsiteY31" fmla="*/ 920660 h 2333859"/>
              <a:gd name="connsiteX32" fmla="*/ 10900229 w 12174608"/>
              <a:gd name="connsiteY32" fmla="*/ 698410 h 2333859"/>
              <a:gd name="connsiteX33" fmla="*/ 10827204 w 12174608"/>
              <a:gd name="connsiteY33" fmla="*/ 317410 h 2333859"/>
              <a:gd name="connsiteX34" fmla="*/ 10592254 w 12174608"/>
              <a:gd name="connsiteY34" fmla="*/ 199935 h 2333859"/>
              <a:gd name="connsiteX35" fmla="*/ 10325554 w 12174608"/>
              <a:gd name="connsiteY35" fmla="*/ 330110 h 2333859"/>
              <a:gd name="connsiteX36" fmla="*/ 10150929 w 12174608"/>
              <a:gd name="connsiteY36" fmla="*/ 50710 h 2333859"/>
              <a:gd name="connsiteX37" fmla="*/ 10017579 w 12174608"/>
              <a:gd name="connsiteY37" fmla="*/ 187235 h 2333859"/>
              <a:gd name="connsiteX38" fmla="*/ 9989004 w 12174608"/>
              <a:gd name="connsiteY38" fmla="*/ 733335 h 2333859"/>
              <a:gd name="connsiteX39" fmla="*/ 10398579 w 12174608"/>
              <a:gd name="connsiteY39" fmla="*/ 917485 h 2333859"/>
              <a:gd name="connsiteX40" fmla="*/ 9668329 w 12174608"/>
              <a:gd name="connsiteY40" fmla="*/ 1085760 h 2333859"/>
              <a:gd name="connsiteX41" fmla="*/ 8982529 w 12174608"/>
              <a:gd name="connsiteY41" fmla="*/ 1241335 h 2333859"/>
              <a:gd name="connsiteX42" fmla="*/ 8715829 w 12174608"/>
              <a:gd name="connsiteY42" fmla="*/ 1428660 h 2333859"/>
              <a:gd name="connsiteX43" fmla="*/ 8169729 w 12174608"/>
              <a:gd name="connsiteY43" fmla="*/ 1323885 h 2333859"/>
              <a:gd name="connsiteX44" fmla="*/ 7439479 w 12174608"/>
              <a:gd name="connsiteY44" fmla="*/ 1187360 h 2333859"/>
              <a:gd name="connsiteX45" fmla="*/ 7233104 w 12174608"/>
              <a:gd name="connsiteY45" fmla="*/ 1301660 h 2333859"/>
              <a:gd name="connsiteX46" fmla="*/ 7026729 w 12174608"/>
              <a:gd name="connsiteY46" fmla="*/ 1295310 h 2333859"/>
              <a:gd name="connsiteX47" fmla="*/ 6601279 w 12174608"/>
              <a:gd name="connsiteY47" fmla="*/ 1206410 h 2333859"/>
              <a:gd name="connsiteX48" fmla="*/ 6010729 w 12174608"/>
              <a:gd name="connsiteY48" fmla="*/ 1435010 h 2333859"/>
              <a:gd name="connsiteX49" fmla="*/ 5305879 w 12174608"/>
              <a:gd name="connsiteY49" fmla="*/ 1863635 h 2333859"/>
              <a:gd name="connsiteX50" fmla="*/ 4724854 w 12174608"/>
              <a:gd name="connsiteY50" fmla="*/ 2203360 h 2333859"/>
              <a:gd name="connsiteX51" fmla="*/ 4213679 w 12174608"/>
              <a:gd name="connsiteY51" fmla="*/ 2266860 h 2333859"/>
              <a:gd name="connsiteX52" fmla="*/ 3883479 w 12174608"/>
              <a:gd name="connsiteY52" fmla="*/ 2114460 h 2333859"/>
              <a:gd name="connsiteX53" fmla="*/ 3496129 w 12174608"/>
              <a:gd name="connsiteY53" fmla="*/ 2139860 h 2333859"/>
              <a:gd name="connsiteX54" fmla="*/ 3102429 w 12174608"/>
              <a:gd name="connsiteY54" fmla="*/ 2012860 h 2333859"/>
              <a:gd name="connsiteX55" fmla="*/ 2581729 w 12174608"/>
              <a:gd name="connsiteY55" fmla="*/ 1727110 h 2333859"/>
              <a:gd name="connsiteX56" fmla="*/ 2177422 w 12174608"/>
              <a:gd name="connsiteY56" fmla="*/ 1487345 h 2333859"/>
              <a:gd name="connsiteX57" fmla="*/ 2174248 w 12174608"/>
              <a:gd name="connsiteY57" fmla="*/ 1443767 h 2333859"/>
              <a:gd name="connsiteX58" fmla="*/ 2464149 w 12174608"/>
              <a:gd name="connsiteY58" fmla="*/ 1225984 h 2333859"/>
              <a:gd name="connsiteX59" fmla="*/ 2200870 w 12174608"/>
              <a:gd name="connsiteY59" fmla="*/ 1110078 h 2333859"/>
              <a:gd name="connsiteX60" fmla="*/ 2056528 w 12174608"/>
              <a:gd name="connsiteY60" fmla="*/ 1270049 h 2333859"/>
              <a:gd name="connsiteX61" fmla="*/ 2174912 w 12174608"/>
              <a:gd name="connsiteY61" fmla="*/ 1449001 h 2333859"/>
              <a:gd name="connsiteX62" fmla="*/ 2177388 w 12174608"/>
              <a:gd name="connsiteY62" fmla="*/ 1478797 h 2333859"/>
              <a:gd name="connsiteX63" fmla="*/ 1121229 w 12174608"/>
              <a:gd name="connsiteY63" fmla="*/ 1981110 h 2333859"/>
              <a:gd name="connsiteX64" fmla="*/ 454 w 12174608"/>
              <a:gd name="connsiteY64" fmla="*/ 2333535 h 2333859"/>
              <a:gd name="connsiteX65" fmla="*/ 3629 w 12174608"/>
              <a:gd name="connsiteY65" fmla="*/ 2308135 h 2333859"/>
              <a:gd name="connsiteX0" fmla="*/ 3629 w 12211540"/>
              <a:gd name="connsiteY0" fmla="*/ 2308135 h 2333859"/>
              <a:gd name="connsiteX1" fmla="*/ 946604 w 12211540"/>
              <a:gd name="connsiteY1" fmla="*/ 2025560 h 2333859"/>
              <a:gd name="connsiteX2" fmla="*/ 2149652 w 12211540"/>
              <a:gd name="connsiteY2" fmla="*/ 1465574 h 2333859"/>
              <a:gd name="connsiteX3" fmla="*/ 2031197 w 12211540"/>
              <a:gd name="connsiteY3" fmla="*/ 1247406 h 2333859"/>
              <a:gd name="connsiteX4" fmla="*/ 2201845 w 12211540"/>
              <a:gd name="connsiteY4" fmla="*/ 1082619 h 2333859"/>
              <a:gd name="connsiteX5" fmla="*/ 2500330 w 12211540"/>
              <a:gd name="connsiteY5" fmla="*/ 1231392 h 2333859"/>
              <a:gd name="connsiteX6" fmla="*/ 2188692 w 12211540"/>
              <a:gd name="connsiteY6" fmla="*/ 1468714 h 2333859"/>
              <a:gd name="connsiteX7" fmla="*/ 2857954 w 12211540"/>
              <a:gd name="connsiteY7" fmla="*/ 1857285 h 2333859"/>
              <a:gd name="connsiteX8" fmla="*/ 3432629 w 12211540"/>
              <a:gd name="connsiteY8" fmla="*/ 2101760 h 2333859"/>
              <a:gd name="connsiteX9" fmla="*/ 3880304 w 12211540"/>
              <a:gd name="connsiteY9" fmla="*/ 2085885 h 2333859"/>
              <a:gd name="connsiteX10" fmla="*/ 4143829 w 12211540"/>
              <a:gd name="connsiteY10" fmla="*/ 2225585 h 2333859"/>
              <a:gd name="connsiteX11" fmla="*/ 4451804 w 12211540"/>
              <a:gd name="connsiteY11" fmla="*/ 2244635 h 2333859"/>
              <a:gd name="connsiteX12" fmla="*/ 4991554 w 12211540"/>
              <a:gd name="connsiteY12" fmla="*/ 2063660 h 2333859"/>
              <a:gd name="connsiteX13" fmla="*/ 5705929 w 12211540"/>
              <a:gd name="connsiteY13" fmla="*/ 1571535 h 2333859"/>
              <a:gd name="connsiteX14" fmla="*/ 6544129 w 12211540"/>
              <a:gd name="connsiteY14" fmla="*/ 1187360 h 2333859"/>
              <a:gd name="connsiteX15" fmla="*/ 7153729 w 12211540"/>
              <a:gd name="connsiteY15" fmla="*/ 1288960 h 2333859"/>
              <a:gd name="connsiteX16" fmla="*/ 7429954 w 12211540"/>
              <a:gd name="connsiteY16" fmla="*/ 1165135 h 2333859"/>
              <a:gd name="connsiteX17" fmla="*/ 8185604 w 12211540"/>
              <a:gd name="connsiteY17" fmla="*/ 1298485 h 2333859"/>
              <a:gd name="connsiteX18" fmla="*/ 8699954 w 12211540"/>
              <a:gd name="connsiteY18" fmla="*/ 1400085 h 2333859"/>
              <a:gd name="connsiteX19" fmla="*/ 8963479 w 12211540"/>
              <a:gd name="connsiteY19" fmla="*/ 1212760 h 2333859"/>
              <a:gd name="connsiteX20" fmla="*/ 9668329 w 12211540"/>
              <a:gd name="connsiteY20" fmla="*/ 1054010 h 2333859"/>
              <a:gd name="connsiteX21" fmla="*/ 10328729 w 12211540"/>
              <a:gd name="connsiteY21" fmla="*/ 920660 h 2333859"/>
              <a:gd name="connsiteX22" fmla="*/ 10243004 w 12211540"/>
              <a:gd name="connsiteY22" fmla="*/ 876210 h 2333859"/>
              <a:gd name="connsiteX23" fmla="*/ 9944554 w 12211540"/>
              <a:gd name="connsiteY23" fmla="*/ 707935 h 2333859"/>
              <a:gd name="connsiteX24" fmla="*/ 10036629 w 12211540"/>
              <a:gd name="connsiteY24" fmla="*/ 44360 h 2333859"/>
              <a:gd name="connsiteX25" fmla="*/ 10246179 w 12211540"/>
              <a:gd name="connsiteY25" fmla="*/ 136435 h 2333859"/>
              <a:gd name="connsiteX26" fmla="*/ 10770054 w 12211540"/>
              <a:gd name="connsiteY26" fmla="*/ 171360 h 2333859"/>
              <a:gd name="connsiteX27" fmla="*/ 11071679 w 12211540"/>
              <a:gd name="connsiteY27" fmla="*/ 374560 h 2333859"/>
              <a:gd name="connsiteX28" fmla="*/ 10909754 w 12211540"/>
              <a:gd name="connsiteY28" fmla="*/ 673010 h 2333859"/>
              <a:gd name="connsiteX29" fmla="*/ 12087679 w 12211540"/>
              <a:gd name="connsiteY29" fmla="*/ 920660 h 2333859"/>
              <a:gd name="connsiteX30" fmla="*/ 12157529 w 12211540"/>
              <a:gd name="connsiteY30" fmla="*/ 1009560 h 2333859"/>
              <a:gd name="connsiteX31" fmla="*/ 11922579 w 12211540"/>
              <a:gd name="connsiteY31" fmla="*/ 920660 h 2333859"/>
              <a:gd name="connsiteX32" fmla="*/ 10900229 w 12211540"/>
              <a:gd name="connsiteY32" fmla="*/ 698410 h 2333859"/>
              <a:gd name="connsiteX33" fmla="*/ 10827204 w 12211540"/>
              <a:gd name="connsiteY33" fmla="*/ 317410 h 2333859"/>
              <a:gd name="connsiteX34" fmla="*/ 10592254 w 12211540"/>
              <a:gd name="connsiteY34" fmla="*/ 199935 h 2333859"/>
              <a:gd name="connsiteX35" fmla="*/ 10325554 w 12211540"/>
              <a:gd name="connsiteY35" fmla="*/ 330110 h 2333859"/>
              <a:gd name="connsiteX36" fmla="*/ 10150929 w 12211540"/>
              <a:gd name="connsiteY36" fmla="*/ 50710 h 2333859"/>
              <a:gd name="connsiteX37" fmla="*/ 10017579 w 12211540"/>
              <a:gd name="connsiteY37" fmla="*/ 187235 h 2333859"/>
              <a:gd name="connsiteX38" fmla="*/ 9989004 w 12211540"/>
              <a:gd name="connsiteY38" fmla="*/ 733335 h 2333859"/>
              <a:gd name="connsiteX39" fmla="*/ 10398579 w 12211540"/>
              <a:gd name="connsiteY39" fmla="*/ 917485 h 2333859"/>
              <a:gd name="connsiteX40" fmla="*/ 9668329 w 12211540"/>
              <a:gd name="connsiteY40" fmla="*/ 1085760 h 2333859"/>
              <a:gd name="connsiteX41" fmla="*/ 8982529 w 12211540"/>
              <a:gd name="connsiteY41" fmla="*/ 1241335 h 2333859"/>
              <a:gd name="connsiteX42" fmla="*/ 8715829 w 12211540"/>
              <a:gd name="connsiteY42" fmla="*/ 1428660 h 2333859"/>
              <a:gd name="connsiteX43" fmla="*/ 8169729 w 12211540"/>
              <a:gd name="connsiteY43" fmla="*/ 1323885 h 2333859"/>
              <a:gd name="connsiteX44" fmla="*/ 7439479 w 12211540"/>
              <a:gd name="connsiteY44" fmla="*/ 1187360 h 2333859"/>
              <a:gd name="connsiteX45" fmla="*/ 7233104 w 12211540"/>
              <a:gd name="connsiteY45" fmla="*/ 1301660 h 2333859"/>
              <a:gd name="connsiteX46" fmla="*/ 7026729 w 12211540"/>
              <a:gd name="connsiteY46" fmla="*/ 1295310 h 2333859"/>
              <a:gd name="connsiteX47" fmla="*/ 6601279 w 12211540"/>
              <a:gd name="connsiteY47" fmla="*/ 1206410 h 2333859"/>
              <a:gd name="connsiteX48" fmla="*/ 6010729 w 12211540"/>
              <a:gd name="connsiteY48" fmla="*/ 1435010 h 2333859"/>
              <a:gd name="connsiteX49" fmla="*/ 5305879 w 12211540"/>
              <a:gd name="connsiteY49" fmla="*/ 1863635 h 2333859"/>
              <a:gd name="connsiteX50" fmla="*/ 4724854 w 12211540"/>
              <a:gd name="connsiteY50" fmla="*/ 2203360 h 2333859"/>
              <a:gd name="connsiteX51" fmla="*/ 4213679 w 12211540"/>
              <a:gd name="connsiteY51" fmla="*/ 2266860 h 2333859"/>
              <a:gd name="connsiteX52" fmla="*/ 3883479 w 12211540"/>
              <a:gd name="connsiteY52" fmla="*/ 2114460 h 2333859"/>
              <a:gd name="connsiteX53" fmla="*/ 3496129 w 12211540"/>
              <a:gd name="connsiteY53" fmla="*/ 2139860 h 2333859"/>
              <a:gd name="connsiteX54" fmla="*/ 3102429 w 12211540"/>
              <a:gd name="connsiteY54" fmla="*/ 2012860 h 2333859"/>
              <a:gd name="connsiteX55" fmla="*/ 2581729 w 12211540"/>
              <a:gd name="connsiteY55" fmla="*/ 1727110 h 2333859"/>
              <a:gd name="connsiteX56" fmla="*/ 2177422 w 12211540"/>
              <a:gd name="connsiteY56" fmla="*/ 1487345 h 2333859"/>
              <a:gd name="connsiteX57" fmla="*/ 2174248 w 12211540"/>
              <a:gd name="connsiteY57" fmla="*/ 1443767 h 2333859"/>
              <a:gd name="connsiteX58" fmla="*/ 2464149 w 12211540"/>
              <a:gd name="connsiteY58" fmla="*/ 1225984 h 2333859"/>
              <a:gd name="connsiteX59" fmla="*/ 2200870 w 12211540"/>
              <a:gd name="connsiteY59" fmla="*/ 1110078 h 2333859"/>
              <a:gd name="connsiteX60" fmla="*/ 2056528 w 12211540"/>
              <a:gd name="connsiteY60" fmla="*/ 1270049 h 2333859"/>
              <a:gd name="connsiteX61" fmla="*/ 2174912 w 12211540"/>
              <a:gd name="connsiteY61" fmla="*/ 1449001 h 2333859"/>
              <a:gd name="connsiteX62" fmla="*/ 2177388 w 12211540"/>
              <a:gd name="connsiteY62" fmla="*/ 1478797 h 2333859"/>
              <a:gd name="connsiteX63" fmla="*/ 1121229 w 12211540"/>
              <a:gd name="connsiteY63" fmla="*/ 1981110 h 2333859"/>
              <a:gd name="connsiteX64" fmla="*/ 454 w 12211540"/>
              <a:gd name="connsiteY64" fmla="*/ 2333535 h 2333859"/>
              <a:gd name="connsiteX65" fmla="*/ 3629 w 12211540"/>
              <a:gd name="connsiteY65" fmla="*/ 2308135 h 2333859"/>
              <a:gd name="connsiteX0" fmla="*/ 3629 w 12193175"/>
              <a:gd name="connsiteY0" fmla="*/ 2308135 h 2333859"/>
              <a:gd name="connsiteX1" fmla="*/ 946604 w 12193175"/>
              <a:gd name="connsiteY1" fmla="*/ 2025560 h 2333859"/>
              <a:gd name="connsiteX2" fmla="*/ 2149652 w 12193175"/>
              <a:gd name="connsiteY2" fmla="*/ 1465574 h 2333859"/>
              <a:gd name="connsiteX3" fmla="*/ 2031197 w 12193175"/>
              <a:gd name="connsiteY3" fmla="*/ 1247406 h 2333859"/>
              <a:gd name="connsiteX4" fmla="*/ 2201845 w 12193175"/>
              <a:gd name="connsiteY4" fmla="*/ 1082619 h 2333859"/>
              <a:gd name="connsiteX5" fmla="*/ 2500330 w 12193175"/>
              <a:gd name="connsiteY5" fmla="*/ 1231392 h 2333859"/>
              <a:gd name="connsiteX6" fmla="*/ 2188692 w 12193175"/>
              <a:gd name="connsiteY6" fmla="*/ 1468714 h 2333859"/>
              <a:gd name="connsiteX7" fmla="*/ 2857954 w 12193175"/>
              <a:gd name="connsiteY7" fmla="*/ 1857285 h 2333859"/>
              <a:gd name="connsiteX8" fmla="*/ 3432629 w 12193175"/>
              <a:gd name="connsiteY8" fmla="*/ 2101760 h 2333859"/>
              <a:gd name="connsiteX9" fmla="*/ 3880304 w 12193175"/>
              <a:gd name="connsiteY9" fmla="*/ 2085885 h 2333859"/>
              <a:gd name="connsiteX10" fmla="*/ 4143829 w 12193175"/>
              <a:gd name="connsiteY10" fmla="*/ 2225585 h 2333859"/>
              <a:gd name="connsiteX11" fmla="*/ 4451804 w 12193175"/>
              <a:gd name="connsiteY11" fmla="*/ 2244635 h 2333859"/>
              <a:gd name="connsiteX12" fmla="*/ 4991554 w 12193175"/>
              <a:gd name="connsiteY12" fmla="*/ 2063660 h 2333859"/>
              <a:gd name="connsiteX13" fmla="*/ 5705929 w 12193175"/>
              <a:gd name="connsiteY13" fmla="*/ 1571535 h 2333859"/>
              <a:gd name="connsiteX14" fmla="*/ 6544129 w 12193175"/>
              <a:gd name="connsiteY14" fmla="*/ 1187360 h 2333859"/>
              <a:gd name="connsiteX15" fmla="*/ 7153729 w 12193175"/>
              <a:gd name="connsiteY15" fmla="*/ 1288960 h 2333859"/>
              <a:gd name="connsiteX16" fmla="*/ 7429954 w 12193175"/>
              <a:gd name="connsiteY16" fmla="*/ 1165135 h 2333859"/>
              <a:gd name="connsiteX17" fmla="*/ 8185604 w 12193175"/>
              <a:gd name="connsiteY17" fmla="*/ 1298485 h 2333859"/>
              <a:gd name="connsiteX18" fmla="*/ 8699954 w 12193175"/>
              <a:gd name="connsiteY18" fmla="*/ 1400085 h 2333859"/>
              <a:gd name="connsiteX19" fmla="*/ 8963479 w 12193175"/>
              <a:gd name="connsiteY19" fmla="*/ 1212760 h 2333859"/>
              <a:gd name="connsiteX20" fmla="*/ 9668329 w 12193175"/>
              <a:gd name="connsiteY20" fmla="*/ 1054010 h 2333859"/>
              <a:gd name="connsiteX21" fmla="*/ 10328729 w 12193175"/>
              <a:gd name="connsiteY21" fmla="*/ 920660 h 2333859"/>
              <a:gd name="connsiteX22" fmla="*/ 10243004 w 12193175"/>
              <a:gd name="connsiteY22" fmla="*/ 876210 h 2333859"/>
              <a:gd name="connsiteX23" fmla="*/ 9944554 w 12193175"/>
              <a:gd name="connsiteY23" fmla="*/ 707935 h 2333859"/>
              <a:gd name="connsiteX24" fmla="*/ 10036629 w 12193175"/>
              <a:gd name="connsiteY24" fmla="*/ 44360 h 2333859"/>
              <a:gd name="connsiteX25" fmla="*/ 10246179 w 12193175"/>
              <a:gd name="connsiteY25" fmla="*/ 136435 h 2333859"/>
              <a:gd name="connsiteX26" fmla="*/ 10770054 w 12193175"/>
              <a:gd name="connsiteY26" fmla="*/ 171360 h 2333859"/>
              <a:gd name="connsiteX27" fmla="*/ 11071679 w 12193175"/>
              <a:gd name="connsiteY27" fmla="*/ 374560 h 2333859"/>
              <a:gd name="connsiteX28" fmla="*/ 10909754 w 12193175"/>
              <a:gd name="connsiteY28" fmla="*/ 673010 h 2333859"/>
              <a:gd name="connsiteX29" fmla="*/ 12055929 w 12193175"/>
              <a:gd name="connsiteY29" fmla="*/ 933360 h 2333859"/>
              <a:gd name="connsiteX30" fmla="*/ 12157529 w 12193175"/>
              <a:gd name="connsiteY30" fmla="*/ 1009560 h 2333859"/>
              <a:gd name="connsiteX31" fmla="*/ 11922579 w 12193175"/>
              <a:gd name="connsiteY31" fmla="*/ 920660 h 2333859"/>
              <a:gd name="connsiteX32" fmla="*/ 10900229 w 12193175"/>
              <a:gd name="connsiteY32" fmla="*/ 698410 h 2333859"/>
              <a:gd name="connsiteX33" fmla="*/ 10827204 w 12193175"/>
              <a:gd name="connsiteY33" fmla="*/ 317410 h 2333859"/>
              <a:gd name="connsiteX34" fmla="*/ 10592254 w 12193175"/>
              <a:gd name="connsiteY34" fmla="*/ 199935 h 2333859"/>
              <a:gd name="connsiteX35" fmla="*/ 10325554 w 12193175"/>
              <a:gd name="connsiteY35" fmla="*/ 330110 h 2333859"/>
              <a:gd name="connsiteX36" fmla="*/ 10150929 w 12193175"/>
              <a:gd name="connsiteY36" fmla="*/ 50710 h 2333859"/>
              <a:gd name="connsiteX37" fmla="*/ 10017579 w 12193175"/>
              <a:gd name="connsiteY37" fmla="*/ 187235 h 2333859"/>
              <a:gd name="connsiteX38" fmla="*/ 9989004 w 12193175"/>
              <a:gd name="connsiteY38" fmla="*/ 733335 h 2333859"/>
              <a:gd name="connsiteX39" fmla="*/ 10398579 w 12193175"/>
              <a:gd name="connsiteY39" fmla="*/ 917485 h 2333859"/>
              <a:gd name="connsiteX40" fmla="*/ 9668329 w 12193175"/>
              <a:gd name="connsiteY40" fmla="*/ 1085760 h 2333859"/>
              <a:gd name="connsiteX41" fmla="*/ 8982529 w 12193175"/>
              <a:gd name="connsiteY41" fmla="*/ 1241335 h 2333859"/>
              <a:gd name="connsiteX42" fmla="*/ 8715829 w 12193175"/>
              <a:gd name="connsiteY42" fmla="*/ 1428660 h 2333859"/>
              <a:gd name="connsiteX43" fmla="*/ 8169729 w 12193175"/>
              <a:gd name="connsiteY43" fmla="*/ 1323885 h 2333859"/>
              <a:gd name="connsiteX44" fmla="*/ 7439479 w 12193175"/>
              <a:gd name="connsiteY44" fmla="*/ 1187360 h 2333859"/>
              <a:gd name="connsiteX45" fmla="*/ 7233104 w 12193175"/>
              <a:gd name="connsiteY45" fmla="*/ 1301660 h 2333859"/>
              <a:gd name="connsiteX46" fmla="*/ 7026729 w 12193175"/>
              <a:gd name="connsiteY46" fmla="*/ 1295310 h 2333859"/>
              <a:gd name="connsiteX47" fmla="*/ 6601279 w 12193175"/>
              <a:gd name="connsiteY47" fmla="*/ 1206410 h 2333859"/>
              <a:gd name="connsiteX48" fmla="*/ 6010729 w 12193175"/>
              <a:gd name="connsiteY48" fmla="*/ 1435010 h 2333859"/>
              <a:gd name="connsiteX49" fmla="*/ 5305879 w 12193175"/>
              <a:gd name="connsiteY49" fmla="*/ 1863635 h 2333859"/>
              <a:gd name="connsiteX50" fmla="*/ 4724854 w 12193175"/>
              <a:gd name="connsiteY50" fmla="*/ 2203360 h 2333859"/>
              <a:gd name="connsiteX51" fmla="*/ 4213679 w 12193175"/>
              <a:gd name="connsiteY51" fmla="*/ 2266860 h 2333859"/>
              <a:gd name="connsiteX52" fmla="*/ 3883479 w 12193175"/>
              <a:gd name="connsiteY52" fmla="*/ 2114460 h 2333859"/>
              <a:gd name="connsiteX53" fmla="*/ 3496129 w 12193175"/>
              <a:gd name="connsiteY53" fmla="*/ 2139860 h 2333859"/>
              <a:gd name="connsiteX54" fmla="*/ 3102429 w 12193175"/>
              <a:gd name="connsiteY54" fmla="*/ 2012860 h 2333859"/>
              <a:gd name="connsiteX55" fmla="*/ 2581729 w 12193175"/>
              <a:gd name="connsiteY55" fmla="*/ 1727110 h 2333859"/>
              <a:gd name="connsiteX56" fmla="*/ 2177422 w 12193175"/>
              <a:gd name="connsiteY56" fmla="*/ 1487345 h 2333859"/>
              <a:gd name="connsiteX57" fmla="*/ 2174248 w 12193175"/>
              <a:gd name="connsiteY57" fmla="*/ 1443767 h 2333859"/>
              <a:gd name="connsiteX58" fmla="*/ 2464149 w 12193175"/>
              <a:gd name="connsiteY58" fmla="*/ 1225984 h 2333859"/>
              <a:gd name="connsiteX59" fmla="*/ 2200870 w 12193175"/>
              <a:gd name="connsiteY59" fmla="*/ 1110078 h 2333859"/>
              <a:gd name="connsiteX60" fmla="*/ 2056528 w 12193175"/>
              <a:gd name="connsiteY60" fmla="*/ 1270049 h 2333859"/>
              <a:gd name="connsiteX61" fmla="*/ 2174912 w 12193175"/>
              <a:gd name="connsiteY61" fmla="*/ 1449001 h 2333859"/>
              <a:gd name="connsiteX62" fmla="*/ 2177388 w 12193175"/>
              <a:gd name="connsiteY62" fmla="*/ 1478797 h 2333859"/>
              <a:gd name="connsiteX63" fmla="*/ 1121229 w 12193175"/>
              <a:gd name="connsiteY63" fmla="*/ 1981110 h 2333859"/>
              <a:gd name="connsiteX64" fmla="*/ 454 w 12193175"/>
              <a:gd name="connsiteY64" fmla="*/ 2333535 h 2333859"/>
              <a:gd name="connsiteX65" fmla="*/ 3629 w 12193175"/>
              <a:gd name="connsiteY65" fmla="*/ 2308135 h 2333859"/>
              <a:gd name="connsiteX0" fmla="*/ 3629 w 12193175"/>
              <a:gd name="connsiteY0" fmla="*/ 2308135 h 2333859"/>
              <a:gd name="connsiteX1" fmla="*/ 946604 w 12193175"/>
              <a:gd name="connsiteY1" fmla="*/ 2025560 h 2333859"/>
              <a:gd name="connsiteX2" fmla="*/ 2149652 w 12193175"/>
              <a:gd name="connsiteY2" fmla="*/ 1465574 h 2333859"/>
              <a:gd name="connsiteX3" fmla="*/ 2031197 w 12193175"/>
              <a:gd name="connsiteY3" fmla="*/ 1247406 h 2333859"/>
              <a:gd name="connsiteX4" fmla="*/ 2201845 w 12193175"/>
              <a:gd name="connsiteY4" fmla="*/ 1082619 h 2333859"/>
              <a:gd name="connsiteX5" fmla="*/ 2500330 w 12193175"/>
              <a:gd name="connsiteY5" fmla="*/ 1231392 h 2333859"/>
              <a:gd name="connsiteX6" fmla="*/ 2188692 w 12193175"/>
              <a:gd name="connsiteY6" fmla="*/ 1468714 h 2333859"/>
              <a:gd name="connsiteX7" fmla="*/ 2857954 w 12193175"/>
              <a:gd name="connsiteY7" fmla="*/ 1857285 h 2333859"/>
              <a:gd name="connsiteX8" fmla="*/ 3432629 w 12193175"/>
              <a:gd name="connsiteY8" fmla="*/ 2101760 h 2333859"/>
              <a:gd name="connsiteX9" fmla="*/ 3880304 w 12193175"/>
              <a:gd name="connsiteY9" fmla="*/ 2085885 h 2333859"/>
              <a:gd name="connsiteX10" fmla="*/ 4143829 w 12193175"/>
              <a:gd name="connsiteY10" fmla="*/ 2225585 h 2333859"/>
              <a:gd name="connsiteX11" fmla="*/ 4451804 w 12193175"/>
              <a:gd name="connsiteY11" fmla="*/ 2244635 h 2333859"/>
              <a:gd name="connsiteX12" fmla="*/ 4991554 w 12193175"/>
              <a:gd name="connsiteY12" fmla="*/ 2063660 h 2333859"/>
              <a:gd name="connsiteX13" fmla="*/ 5705929 w 12193175"/>
              <a:gd name="connsiteY13" fmla="*/ 1571535 h 2333859"/>
              <a:gd name="connsiteX14" fmla="*/ 6544129 w 12193175"/>
              <a:gd name="connsiteY14" fmla="*/ 1187360 h 2333859"/>
              <a:gd name="connsiteX15" fmla="*/ 7153729 w 12193175"/>
              <a:gd name="connsiteY15" fmla="*/ 1288960 h 2333859"/>
              <a:gd name="connsiteX16" fmla="*/ 7429954 w 12193175"/>
              <a:gd name="connsiteY16" fmla="*/ 1165135 h 2333859"/>
              <a:gd name="connsiteX17" fmla="*/ 8185604 w 12193175"/>
              <a:gd name="connsiteY17" fmla="*/ 1298485 h 2333859"/>
              <a:gd name="connsiteX18" fmla="*/ 8699954 w 12193175"/>
              <a:gd name="connsiteY18" fmla="*/ 1400085 h 2333859"/>
              <a:gd name="connsiteX19" fmla="*/ 8963479 w 12193175"/>
              <a:gd name="connsiteY19" fmla="*/ 1212760 h 2333859"/>
              <a:gd name="connsiteX20" fmla="*/ 9668329 w 12193175"/>
              <a:gd name="connsiteY20" fmla="*/ 1054010 h 2333859"/>
              <a:gd name="connsiteX21" fmla="*/ 10328729 w 12193175"/>
              <a:gd name="connsiteY21" fmla="*/ 920660 h 2333859"/>
              <a:gd name="connsiteX22" fmla="*/ 10243004 w 12193175"/>
              <a:gd name="connsiteY22" fmla="*/ 876210 h 2333859"/>
              <a:gd name="connsiteX23" fmla="*/ 9944554 w 12193175"/>
              <a:gd name="connsiteY23" fmla="*/ 707935 h 2333859"/>
              <a:gd name="connsiteX24" fmla="*/ 10036629 w 12193175"/>
              <a:gd name="connsiteY24" fmla="*/ 44360 h 2333859"/>
              <a:gd name="connsiteX25" fmla="*/ 10246179 w 12193175"/>
              <a:gd name="connsiteY25" fmla="*/ 136435 h 2333859"/>
              <a:gd name="connsiteX26" fmla="*/ 10770054 w 12193175"/>
              <a:gd name="connsiteY26" fmla="*/ 171360 h 2333859"/>
              <a:gd name="connsiteX27" fmla="*/ 10925629 w 12193175"/>
              <a:gd name="connsiteY27" fmla="*/ 317410 h 2333859"/>
              <a:gd name="connsiteX28" fmla="*/ 10909754 w 12193175"/>
              <a:gd name="connsiteY28" fmla="*/ 673010 h 2333859"/>
              <a:gd name="connsiteX29" fmla="*/ 12055929 w 12193175"/>
              <a:gd name="connsiteY29" fmla="*/ 933360 h 2333859"/>
              <a:gd name="connsiteX30" fmla="*/ 12157529 w 12193175"/>
              <a:gd name="connsiteY30" fmla="*/ 1009560 h 2333859"/>
              <a:gd name="connsiteX31" fmla="*/ 11922579 w 12193175"/>
              <a:gd name="connsiteY31" fmla="*/ 920660 h 2333859"/>
              <a:gd name="connsiteX32" fmla="*/ 10900229 w 12193175"/>
              <a:gd name="connsiteY32" fmla="*/ 698410 h 2333859"/>
              <a:gd name="connsiteX33" fmla="*/ 10827204 w 12193175"/>
              <a:gd name="connsiteY33" fmla="*/ 317410 h 2333859"/>
              <a:gd name="connsiteX34" fmla="*/ 10592254 w 12193175"/>
              <a:gd name="connsiteY34" fmla="*/ 199935 h 2333859"/>
              <a:gd name="connsiteX35" fmla="*/ 10325554 w 12193175"/>
              <a:gd name="connsiteY35" fmla="*/ 330110 h 2333859"/>
              <a:gd name="connsiteX36" fmla="*/ 10150929 w 12193175"/>
              <a:gd name="connsiteY36" fmla="*/ 50710 h 2333859"/>
              <a:gd name="connsiteX37" fmla="*/ 10017579 w 12193175"/>
              <a:gd name="connsiteY37" fmla="*/ 187235 h 2333859"/>
              <a:gd name="connsiteX38" fmla="*/ 9989004 w 12193175"/>
              <a:gd name="connsiteY38" fmla="*/ 733335 h 2333859"/>
              <a:gd name="connsiteX39" fmla="*/ 10398579 w 12193175"/>
              <a:gd name="connsiteY39" fmla="*/ 917485 h 2333859"/>
              <a:gd name="connsiteX40" fmla="*/ 9668329 w 12193175"/>
              <a:gd name="connsiteY40" fmla="*/ 1085760 h 2333859"/>
              <a:gd name="connsiteX41" fmla="*/ 8982529 w 12193175"/>
              <a:gd name="connsiteY41" fmla="*/ 1241335 h 2333859"/>
              <a:gd name="connsiteX42" fmla="*/ 8715829 w 12193175"/>
              <a:gd name="connsiteY42" fmla="*/ 1428660 h 2333859"/>
              <a:gd name="connsiteX43" fmla="*/ 8169729 w 12193175"/>
              <a:gd name="connsiteY43" fmla="*/ 1323885 h 2333859"/>
              <a:gd name="connsiteX44" fmla="*/ 7439479 w 12193175"/>
              <a:gd name="connsiteY44" fmla="*/ 1187360 h 2333859"/>
              <a:gd name="connsiteX45" fmla="*/ 7233104 w 12193175"/>
              <a:gd name="connsiteY45" fmla="*/ 1301660 h 2333859"/>
              <a:gd name="connsiteX46" fmla="*/ 7026729 w 12193175"/>
              <a:gd name="connsiteY46" fmla="*/ 1295310 h 2333859"/>
              <a:gd name="connsiteX47" fmla="*/ 6601279 w 12193175"/>
              <a:gd name="connsiteY47" fmla="*/ 1206410 h 2333859"/>
              <a:gd name="connsiteX48" fmla="*/ 6010729 w 12193175"/>
              <a:gd name="connsiteY48" fmla="*/ 1435010 h 2333859"/>
              <a:gd name="connsiteX49" fmla="*/ 5305879 w 12193175"/>
              <a:gd name="connsiteY49" fmla="*/ 1863635 h 2333859"/>
              <a:gd name="connsiteX50" fmla="*/ 4724854 w 12193175"/>
              <a:gd name="connsiteY50" fmla="*/ 2203360 h 2333859"/>
              <a:gd name="connsiteX51" fmla="*/ 4213679 w 12193175"/>
              <a:gd name="connsiteY51" fmla="*/ 2266860 h 2333859"/>
              <a:gd name="connsiteX52" fmla="*/ 3883479 w 12193175"/>
              <a:gd name="connsiteY52" fmla="*/ 2114460 h 2333859"/>
              <a:gd name="connsiteX53" fmla="*/ 3496129 w 12193175"/>
              <a:gd name="connsiteY53" fmla="*/ 2139860 h 2333859"/>
              <a:gd name="connsiteX54" fmla="*/ 3102429 w 12193175"/>
              <a:gd name="connsiteY54" fmla="*/ 2012860 h 2333859"/>
              <a:gd name="connsiteX55" fmla="*/ 2581729 w 12193175"/>
              <a:gd name="connsiteY55" fmla="*/ 1727110 h 2333859"/>
              <a:gd name="connsiteX56" fmla="*/ 2177422 w 12193175"/>
              <a:gd name="connsiteY56" fmla="*/ 1487345 h 2333859"/>
              <a:gd name="connsiteX57" fmla="*/ 2174248 w 12193175"/>
              <a:gd name="connsiteY57" fmla="*/ 1443767 h 2333859"/>
              <a:gd name="connsiteX58" fmla="*/ 2464149 w 12193175"/>
              <a:gd name="connsiteY58" fmla="*/ 1225984 h 2333859"/>
              <a:gd name="connsiteX59" fmla="*/ 2200870 w 12193175"/>
              <a:gd name="connsiteY59" fmla="*/ 1110078 h 2333859"/>
              <a:gd name="connsiteX60" fmla="*/ 2056528 w 12193175"/>
              <a:gd name="connsiteY60" fmla="*/ 1270049 h 2333859"/>
              <a:gd name="connsiteX61" fmla="*/ 2174912 w 12193175"/>
              <a:gd name="connsiteY61" fmla="*/ 1449001 h 2333859"/>
              <a:gd name="connsiteX62" fmla="*/ 2177388 w 12193175"/>
              <a:gd name="connsiteY62" fmla="*/ 1478797 h 2333859"/>
              <a:gd name="connsiteX63" fmla="*/ 1121229 w 12193175"/>
              <a:gd name="connsiteY63" fmla="*/ 1981110 h 2333859"/>
              <a:gd name="connsiteX64" fmla="*/ 454 w 12193175"/>
              <a:gd name="connsiteY64" fmla="*/ 2333535 h 2333859"/>
              <a:gd name="connsiteX65" fmla="*/ 3629 w 12193175"/>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825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825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952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952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862129 w 12189982"/>
              <a:gd name="connsiteY27" fmla="*/ 333285 h 2333859"/>
              <a:gd name="connsiteX28" fmla="*/ 10963729 w 12189982"/>
              <a:gd name="connsiteY28" fmla="*/ 6952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91286"/>
              <a:gd name="connsiteY0" fmla="*/ 2308135 h 2333859"/>
              <a:gd name="connsiteX1" fmla="*/ 946604 w 12191286"/>
              <a:gd name="connsiteY1" fmla="*/ 2025560 h 2333859"/>
              <a:gd name="connsiteX2" fmla="*/ 2149652 w 12191286"/>
              <a:gd name="connsiteY2" fmla="*/ 1465574 h 2333859"/>
              <a:gd name="connsiteX3" fmla="*/ 2031197 w 12191286"/>
              <a:gd name="connsiteY3" fmla="*/ 1247406 h 2333859"/>
              <a:gd name="connsiteX4" fmla="*/ 2201845 w 12191286"/>
              <a:gd name="connsiteY4" fmla="*/ 1082619 h 2333859"/>
              <a:gd name="connsiteX5" fmla="*/ 2500330 w 12191286"/>
              <a:gd name="connsiteY5" fmla="*/ 1231392 h 2333859"/>
              <a:gd name="connsiteX6" fmla="*/ 2188692 w 12191286"/>
              <a:gd name="connsiteY6" fmla="*/ 1468714 h 2333859"/>
              <a:gd name="connsiteX7" fmla="*/ 2857954 w 12191286"/>
              <a:gd name="connsiteY7" fmla="*/ 1857285 h 2333859"/>
              <a:gd name="connsiteX8" fmla="*/ 3432629 w 12191286"/>
              <a:gd name="connsiteY8" fmla="*/ 2101760 h 2333859"/>
              <a:gd name="connsiteX9" fmla="*/ 3880304 w 12191286"/>
              <a:gd name="connsiteY9" fmla="*/ 2085885 h 2333859"/>
              <a:gd name="connsiteX10" fmla="*/ 4143829 w 12191286"/>
              <a:gd name="connsiteY10" fmla="*/ 2225585 h 2333859"/>
              <a:gd name="connsiteX11" fmla="*/ 4451804 w 12191286"/>
              <a:gd name="connsiteY11" fmla="*/ 2244635 h 2333859"/>
              <a:gd name="connsiteX12" fmla="*/ 4991554 w 12191286"/>
              <a:gd name="connsiteY12" fmla="*/ 2063660 h 2333859"/>
              <a:gd name="connsiteX13" fmla="*/ 5705929 w 12191286"/>
              <a:gd name="connsiteY13" fmla="*/ 1571535 h 2333859"/>
              <a:gd name="connsiteX14" fmla="*/ 6544129 w 12191286"/>
              <a:gd name="connsiteY14" fmla="*/ 1187360 h 2333859"/>
              <a:gd name="connsiteX15" fmla="*/ 7153729 w 12191286"/>
              <a:gd name="connsiteY15" fmla="*/ 1288960 h 2333859"/>
              <a:gd name="connsiteX16" fmla="*/ 7429954 w 12191286"/>
              <a:gd name="connsiteY16" fmla="*/ 1165135 h 2333859"/>
              <a:gd name="connsiteX17" fmla="*/ 8185604 w 12191286"/>
              <a:gd name="connsiteY17" fmla="*/ 1298485 h 2333859"/>
              <a:gd name="connsiteX18" fmla="*/ 8699954 w 12191286"/>
              <a:gd name="connsiteY18" fmla="*/ 1400085 h 2333859"/>
              <a:gd name="connsiteX19" fmla="*/ 8963479 w 12191286"/>
              <a:gd name="connsiteY19" fmla="*/ 1212760 h 2333859"/>
              <a:gd name="connsiteX20" fmla="*/ 9668329 w 12191286"/>
              <a:gd name="connsiteY20" fmla="*/ 1054010 h 2333859"/>
              <a:gd name="connsiteX21" fmla="*/ 10328729 w 12191286"/>
              <a:gd name="connsiteY21" fmla="*/ 920660 h 2333859"/>
              <a:gd name="connsiteX22" fmla="*/ 10243004 w 12191286"/>
              <a:gd name="connsiteY22" fmla="*/ 876210 h 2333859"/>
              <a:gd name="connsiteX23" fmla="*/ 9944554 w 12191286"/>
              <a:gd name="connsiteY23" fmla="*/ 707935 h 2333859"/>
              <a:gd name="connsiteX24" fmla="*/ 10036629 w 12191286"/>
              <a:gd name="connsiteY24" fmla="*/ 44360 h 2333859"/>
              <a:gd name="connsiteX25" fmla="*/ 10246179 w 12191286"/>
              <a:gd name="connsiteY25" fmla="*/ 136435 h 2333859"/>
              <a:gd name="connsiteX26" fmla="*/ 10770054 w 12191286"/>
              <a:gd name="connsiteY26" fmla="*/ 171360 h 2333859"/>
              <a:gd name="connsiteX27" fmla="*/ 10862129 w 12191286"/>
              <a:gd name="connsiteY27" fmla="*/ 333285 h 2333859"/>
              <a:gd name="connsiteX28" fmla="*/ 10941504 w 12191286"/>
              <a:gd name="connsiteY28" fmla="*/ 688885 h 2333859"/>
              <a:gd name="connsiteX29" fmla="*/ 12055929 w 12191286"/>
              <a:gd name="connsiteY29" fmla="*/ 933360 h 2333859"/>
              <a:gd name="connsiteX30" fmla="*/ 12157529 w 12191286"/>
              <a:gd name="connsiteY30" fmla="*/ 1009560 h 2333859"/>
              <a:gd name="connsiteX31" fmla="*/ 11922579 w 12191286"/>
              <a:gd name="connsiteY31" fmla="*/ 920660 h 2333859"/>
              <a:gd name="connsiteX32" fmla="*/ 10900229 w 12191286"/>
              <a:gd name="connsiteY32" fmla="*/ 698410 h 2333859"/>
              <a:gd name="connsiteX33" fmla="*/ 10827204 w 12191286"/>
              <a:gd name="connsiteY33" fmla="*/ 317410 h 2333859"/>
              <a:gd name="connsiteX34" fmla="*/ 10592254 w 12191286"/>
              <a:gd name="connsiteY34" fmla="*/ 199935 h 2333859"/>
              <a:gd name="connsiteX35" fmla="*/ 10325554 w 12191286"/>
              <a:gd name="connsiteY35" fmla="*/ 330110 h 2333859"/>
              <a:gd name="connsiteX36" fmla="*/ 10150929 w 12191286"/>
              <a:gd name="connsiteY36" fmla="*/ 50710 h 2333859"/>
              <a:gd name="connsiteX37" fmla="*/ 10017579 w 12191286"/>
              <a:gd name="connsiteY37" fmla="*/ 187235 h 2333859"/>
              <a:gd name="connsiteX38" fmla="*/ 9989004 w 12191286"/>
              <a:gd name="connsiteY38" fmla="*/ 733335 h 2333859"/>
              <a:gd name="connsiteX39" fmla="*/ 10398579 w 12191286"/>
              <a:gd name="connsiteY39" fmla="*/ 917485 h 2333859"/>
              <a:gd name="connsiteX40" fmla="*/ 9668329 w 12191286"/>
              <a:gd name="connsiteY40" fmla="*/ 1085760 h 2333859"/>
              <a:gd name="connsiteX41" fmla="*/ 8982529 w 12191286"/>
              <a:gd name="connsiteY41" fmla="*/ 1241335 h 2333859"/>
              <a:gd name="connsiteX42" fmla="*/ 8715829 w 12191286"/>
              <a:gd name="connsiteY42" fmla="*/ 1428660 h 2333859"/>
              <a:gd name="connsiteX43" fmla="*/ 8169729 w 12191286"/>
              <a:gd name="connsiteY43" fmla="*/ 1323885 h 2333859"/>
              <a:gd name="connsiteX44" fmla="*/ 7439479 w 12191286"/>
              <a:gd name="connsiteY44" fmla="*/ 1187360 h 2333859"/>
              <a:gd name="connsiteX45" fmla="*/ 7233104 w 12191286"/>
              <a:gd name="connsiteY45" fmla="*/ 1301660 h 2333859"/>
              <a:gd name="connsiteX46" fmla="*/ 7026729 w 12191286"/>
              <a:gd name="connsiteY46" fmla="*/ 1295310 h 2333859"/>
              <a:gd name="connsiteX47" fmla="*/ 6601279 w 12191286"/>
              <a:gd name="connsiteY47" fmla="*/ 1206410 h 2333859"/>
              <a:gd name="connsiteX48" fmla="*/ 6010729 w 12191286"/>
              <a:gd name="connsiteY48" fmla="*/ 1435010 h 2333859"/>
              <a:gd name="connsiteX49" fmla="*/ 5305879 w 12191286"/>
              <a:gd name="connsiteY49" fmla="*/ 1863635 h 2333859"/>
              <a:gd name="connsiteX50" fmla="*/ 4724854 w 12191286"/>
              <a:gd name="connsiteY50" fmla="*/ 2203360 h 2333859"/>
              <a:gd name="connsiteX51" fmla="*/ 4213679 w 12191286"/>
              <a:gd name="connsiteY51" fmla="*/ 2266860 h 2333859"/>
              <a:gd name="connsiteX52" fmla="*/ 3883479 w 12191286"/>
              <a:gd name="connsiteY52" fmla="*/ 2114460 h 2333859"/>
              <a:gd name="connsiteX53" fmla="*/ 3496129 w 12191286"/>
              <a:gd name="connsiteY53" fmla="*/ 2139860 h 2333859"/>
              <a:gd name="connsiteX54" fmla="*/ 3102429 w 12191286"/>
              <a:gd name="connsiteY54" fmla="*/ 2012860 h 2333859"/>
              <a:gd name="connsiteX55" fmla="*/ 2581729 w 12191286"/>
              <a:gd name="connsiteY55" fmla="*/ 1727110 h 2333859"/>
              <a:gd name="connsiteX56" fmla="*/ 2177422 w 12191286"/>
              <a:gd name="connsiteY56" fmla="*/ 1487345 h 2333859"/>
              <a:gd name="connsiteX57" fmla="*/ 2174248 w 12191286"/>
              <a:gd name="connsiteY57" fmla="*/ 1443767 h 2333859"/>
              <a:gd name="connsiteX58" fmla="*/ 2464149 w 12191286"/>
              <a:gd name="connsiteY58" fmla="*/ 1225984 h 2333859"/>
              <a:gd name="connsiteX59" fmla="*/ 2200870 w 12191286"/>
              <a:gd name="connsiteY59" fmla="*/ 1110078 h 2333859"/>
              <a:gd name="connsiteX60" fmla="*/ 2056528 w 12191286"/>
              <a:gd name="connsiteY60" fmla="*/ 1270049 h 2333859"/>
              <a:gd name="connsiteX61" fmla="*/ 2174912 w 12191286"/>
              <a:gd name="connsiteY61" fmla="*/ 1449001 h 2333859"/>
              <a:gd name="connsiteX62" fmla="*/ 2177388 w 12191286"/>
              <a:gd name="connsiteY62" fmla="*/ 1478797 h 2333859"/>
              <a:gd name="connsiteX63" fmla="*/ 1121229 w 12191286"/>
              <a:gd name="connsiteY63" fmla="*/ 1981110 h 2333859"/>
              <a:gd name="connsiteX64" fmla="*/ 454 w 12191286"/>
              <a:gd name="connsiteY64" fmla="*/ 2333535 h 2333859"/>
              <a:gd name="connsiteX65" fmla="*/ 3629 w 12191286"/>
              <a:gd name="connsiteY65" fmla="*/ 2308135 h 2333859"/>
              <a:gd name="connsiteX0" fmla="*/ 3629 w 12191286"/>
              <a:gd name="connsiteY0" fmla="*/ 2293374 h 2319098"/>
              <a:gd name="connsiteX1" fmla="*/ 946604 w 12191286"/>
              <a:gd name="connsiteY1" fmla="*/ 2010799 h 2319098"/>
              <a:gd name="connsiteX2" fmla="*/ 2149652 w 12191286"/>
              <a:gd name="connsiteY2" fmla="*/ 1450813 h 2319098"/>
              <a:gd name="connsiteX3" fmla="*/ 2031197 w 12191286"/>
              <a:gd name="connsiteY3" fmla="*/ 1232645 h 2319098"/>
              <a:gd name="connsiteX4" fmla="*/ 2201845 w 12191286"/>
              <a:gd name="connsiteY4" fmla="*/ 1067858 h 2319098"/>
              <a:gd name="connsiteX5" fmla="*/ 2500330 w 12191286"/>
              <a:gd name="connsiteY5" fmla="*/ 1216631 h 2319098"/>
              <a:gd name="connsiteX6" fmla="*/ 2188692 w 12191286"/>
              <a:gd name="connsiteY6" fmla="*/ 1453953 h 2319098"/>
              <a:gd name="connsiteX7" fmla="*/ 2857954 w 12191286"/>
              <a:gd name="connsiteY7" fmla="*/ 1842524 h 2319098"/>
              <a:gd name="connsiteX8" fmla="*/ 3432629 w 12191286"/>
              <a:gd name="connsiteY8" fmla="*/ 2086999 h 2319098"/>
              <a:gd name="connsiteX9" fmla="*/ 3880304 w 12191286"/>
              <a:gd name="connsiteY9" fmla="*/ 2071124 h 2319098"/>
              <a:gd name="connsiteX10" fmla="*/ 4143829 w 12191286"/>
              <a:gd name="connsiteY10" fmla="*/ 2210824 h 2319098"/>
              <a:gd name="connsiteX11" fmla="*/ 4451804 w 12191286"/>
              <a:gd name="connsiteY11" fmla="*/ 2229874 h 2319098"/>
              <a:gd name="connsiteX12" fmla="*/ 4991554 w 12191286"/>
              <a:gd name="connsiteY12" fmla="*/ 2048899 h 2319098"/>
              <a:gd name="connsiteX13" fmla="*/ 5705929 w 12191286"/>
              <a:gd name="connsiteY13" fmla="*/ 1556774 h 2319098"/>
              <a:gd name="connsiteX14" fmla="*/ 6544129 w 12191286"/>
              <a:gd name="connsiteY14" fmla="*/ 1172599 h 2319098"/>
              <a:gd name="connsiteX15" fmla="*/ 7153729 w 12191286"/>
              <a:gd name="connsiteY15" fmla="*/ 1274199 h 2319098"/>
              <a:gd name="connsiteX16" fmla="*/ 7429954 w 12191286"/>
              <a:gd name="connsiteY16" fmla="*/ 1150374 h 2319098"/>
              <a:gd name="connsiteX17" fmla="*/ 8185604 w 12191286"/>
              <a:gd name="connsiteY17" fmla="*/ 1283724 h 2319098"/>
              <a:gd name="connsiteX18" fmla="*/ 8699954 w 12191286"/>
              <a:gd name="connsiteY18" fmla="*/ 1385324 h 2319098"/>
              <a:gd name="connsiteX19" fmla="*/ 8963479 w 12191286"/>
              <a:gd name="connsiteY19" fmla="*/ 1197999 h 2319098"/>
              <a:gd name="connsiteX20" fmla="*/ 9668329 w 12191286"/>
              <a:gd name="connsiteY20" fmla="*/ 1039249 h 2319098"/>
              <a:gd name="connsiteX21" fmla="*/ 10328729 w 12191286"/>
              <a:gd name="connsiteY21" fmla="*/ 905899 h 2319098"/>
              <a:gd name="connsiteX22" fmla="*/ 10243004 w 12191286"/>
              <a:gd name="connsiteY22" fmla="*/ 861449 h 2319098"/>
              <a:gd name="connsiteX23" fmla="*/ 9944554 w 12191286"/>
              <a:gd name="connsiteY23" fmla="*/ 693174 h 2319098"/>
              <a:gd name="connsiteX24" fmla="*/ 10036629 w 12191286"/>
              <a:gd name="connsiteY24" fmla="*/ 29599 h 2319098"/>
              <a:gd name="connsiteX25" fmla="*/ 10246179 w 12191286"/>
              <a:gd name="connsiteY25" fmla="*/ 121674 h 2319098"/>
              <a:gd name="connsiteX26" fmla="*/ 10687504 w 12191286"/>
              <a:gd name="connsiteY26" fmla="*/ 175649 h 2319098"/>
              <a:gd name="connsiteX27" fmla="*/ 10862129 w 12191286"/>
              <a:gd name="connsiteY27" fmla="*/ 318524 h 2319098"/>
              <a:gd name="connsiteX28" fmla="*/ 10941504 w 12191286"/>
              <a:gd name="connsiteY28" fmla="*/ 674124 h 2319098"/>
              <a:gd name="connsiteX29" fmla="*/ 12055929 w 12191286"/>
              <a:gd name="connsiteY29" fmla="*/ 918599 h 2319098"/>
              <a:gd name="connsiteX30" fmla="*/ 12157529 w 12191286"/>
              <a:gd name="connsiteY30" fmla="*/ 994799 h 2319098"/>
              <a:gd name="connsiteX31" fmla="*/ 11922579 w 12191286"/>
              <a:gd name="connsiteY31" fmla="*/ 905899 h 2319098"/>
              <a:gd name="connsiteX32" fmla="*/ 10900229 w 12191286"/>
              <a:gd name="connsiteY32" fmla="*/ 683649 h 2319098"/>
              <a:gd name="connsiteX33" fmla="*/ 10827204 w 12191286"/>
              <a:gd name="connsiteY33" fmla="*/ 302649 h 2319098"/>
              <a:gd name="connsiteX34" fmla="*/ 10592254 w 12191286"/>
              <a:gd name="connsiteY34" fmla="*/ 185174 h 2319098"/>
              <a:gd name="connsiteX35" fmla="*/ 10325554 w 12191286"/>
              <a:gd name="connsiteY35" fmla="*/ 315349 h 2319098"/>
              <a:gd name="connsiteX36" fmla="*/ 10150929 w 12191286"/>
              <a:gd name="connsiteY36" fmla="*/ 35949 h 2319098"/>
              <a:gd name="connsiteX37" fmla="*/ 10017579 w 12191286"/>
              <a:gd name="connsiteY37" fmla="*/ 172474 h 2319098"/>
              <a:gd name="connsiteX38" fmla="*/ 9989004 w 12191286"/>
              <a:gd name="connsiteY38" fmla="*/ 718574 h 2319098"/>
              <a:gd name="connsiteX39" fmla="*/ 10398579 w 12191286"/>
              <a:gd name="connsiteY39" fmla="*/ 902724 h 2319098"/>
              <a:gd name="connsiteX40" fmla="*/ 9668329 w 12191286"/>
              <a:gd name="connsiteY40" fmla="*/ 1070999 h 2319098"/>
              <a:gd name="connsiteX41" fmla="*/ 8982529 w 12191286"/>
              <a:gd name="connsiteY41" fmla="*/ 1226574 h 2319098"/>
              <a:gd name="connsiteX42" fmla="*/ 8715829 w 12191286"/>
              <a:gd name="connsiteY42" fmla="*/ 1413899 h 2319098"/>
              <a:gd name="connsiteX43" fmla="*/ 8169729 w 12191286"/>
              <a:gd name="connsiteY43" fmla="*/ 1309124 h 2319098"/>
              <a:gd name="connsiteX44" fmla="*/ 7439479 w 12191286"/>
              <a:gd name="connsiteY44" fmla="*/ 1172599 h 2319098"/>
              <a:gd name="connsiteX45" fmla="*/ 7233104 w 12191286"/>
              <a:gd name="connsiteY45" fmla="*/ 1286899 h 2319098"/>
              <a:gd name="connsiteX46" fmla="*/ 7026729 w 12191286"/>
              <a:gd name="connsiteY46" fmla="*/ 1280549 h 2319098"/>
              <a:gd name="connsiteX47" fmla="*/ 6601279 w 12191286"/>
              <a:gd name="connsiteY47" fmla="*/ 1191649 h 2319098"/>
              <a:gd name="connsiteX48" fmla="*/ 6010729 w 12191286"/>
              <a:gd name="connsiteY48" fmla="*/ 1420249 h 2319098"/>
              <a:gd name="connsiteX49" fmla="*/ 5305879 w 12191286"/>
              <a:gd name="connsiteY49" fmla="*/ 1848874 h 2319098"/>
              <a:gd name="connsiteX50" fmla="*/ 4724854 w 12191286"/>
              <a:gd name="connsiteY50" fmla="*/ 2188599 h 2319098"/>
              <a:gd name="connsiteX51" fmla="*/ 4213679 w 12191286"/>
              <a:gd name="connsiteY51" fmla="*/ 2252099 h 2319098"/>
              <a:gd name="connsiteX52" fmla="*/ 3883479 w 12191286"/>
              <a:gd name="connsiteY52" fmla="*/ 2099699 h 2319098"/>
              <a:gd name="connsiteX53" fmla="*/ 3496129 w 12191286"/>
              <a:gd name="connsiteY53" fmla="*/ 2125099 h 2319098"/>
              <a:gd name="connsiteX54" fmla="*/ 3102429 w 12191286"/>
              <a:gd name="connsiteY54" fmla="*/ 1998099 h 2319098"/>
              <a:gd name="connsiteX55" fmla="*/ 2581729 w 12191286"/>
              <a:gd name="connsiteY55" fmla="*/ 1712349 h 2319098"/>
              <a:gd name="connsiteX56" fmla="*/ 2177422 w 12191286"/>
              <a:gd name="connsiteY56" fmla="*/ 1472584 h 2319098"/>
              <a:gd name="connsiteX57" fmla="*/ 2174248 w 12191286"/>
              <a:gd name="connsiteY57" fmla="*/ 1429006 h 2319098"/>
              <a:gd name="connsiteX58" fmla="*/ 2464149 w 12191286"/>
              <a:gd name="connsiteY58" fmla="*/ 1211223 h 2319098"/>
              <a:gd name="connsiteX59" fmla="*/ 2200870 w 12191286"/>
              <a:gd name="connsiteY59" fmla="*/ 1095317 h 2319098"/>
              <a:gd name="connsiteX60" fmla="*/ 2056528 w 12191286"/>
              <a:gd name="connsiteY60" fmla="*/ 1255288 h 2319098"/>
              <a:gd name="connsiteX61" fmla="*/ 2174912 w 12191286"/>
              <a:gd name="connsiteY61" fmla="*/ 1434240 h 2319098"/>
              <a:gd name="connsiteX62" fmla="*/ 2177388 w 12191286"/>
              <a:gd name="connsiteY62" fmla="*/ 1464036 h 2319098"/>
              <a:gd name="connsiteX63" fmla="*/ 1121229 w 12191286"/>
              <a:gd name="connsiteY63" fmla="*/ 1966349 h 2319098"/>
              <a:gd name="connsiteX64" fmla="*/ 454 w 12191286"/>
              <a:gd name="connsiteY64" fmla="*/ 2318774 h 2319098"/>
              <a:gd name="connsiteX65" fmla="*/ 3629 w 12191286"/>
              <a:gd name="connsiteY65" fmla="*/ 2293374 h 2319098"/>
              <a:gd name="connsiteX0" fmla="*/ 3629 w 12191286"/>
              <a:gd name="connsiteY0" fmla="*/ 2274140 h 2299864"/>
              <a:gd name="connsiteX1" fmla="*/ 946604 w 12191286"/>
              <a:gd name="connsiteY1" fmla="*/ 1991565 h 2299864"/>
              <a:gd name="connsiteX2" fmla="*/ 2149652 w 12191286"/>
              <a:gd name="connsiteY2" fmla="*/ 1431579 h 2299864"/>
              <a:gd name="connsiteX3" fmla="*/ 2031197 w 12191286"/>
              <a:gd name="connsiteY3" fmla="*/ 1213411 h 2299864"/>
              <a:gd name="connsiteX4" fmla="*/ 2201845 w 12191286"/>
              <a:gd name="connsiteY4" fmla="*/ 1048624 h 2299864"/>
              <a:gd name="connsiteX5" fmla="*/ 2500330 w 12191286"/>
              <a:gd name="connsiteY5" fmla="*/ 1197397 h 2299864"/>
              <a:gd name="connsiteX6" fmla="*/ 2188692 w 12191286"/>
              <a:gd name="connsiteY6" fmla="*/ 1434719 h 2299864"/>
              <a:gd name="connsiteX7" fmla="*/ 2857954 w 12191286"/>
              <a:gd name="connsiteY7" fmla="*/ 1823290 h 2299864"/>
              <a:gd name="connsiteX8" fmla="*/ 3432629 w 12191286"/>
              <a:gd name="connsiteY8" fmla="*/ 2067765 h 2299864"/>
              <a:gd name="connsiteX9" fmla="*/ 3880304 w 12191286"/>
              <a:gd name="connsiteY9" fmla="*/ 2051890 h 2299864"/>
              <a:gd name="connsiteX10" fmla="*/ 4143829 w 12191286"/>
              <a:gd name="connsiteY10" fmla="*/ 2191590 h 2299864"/>
              <a:gd name="connsiteX11" fmla="*/ 4451804 w 12191286"/>
              <a:gd name="connsiteY11" fmla="*/ 2210640 h 2299864"/>
              <a:gd name="connsiteX12" fmla="*/ 4991554 w 12191286"/>
              <a:gd name="connsiteY12" fmla="*/ 2029665 h 2299864"/>
              <a:gd name="connsiteX13" fmla="*/ 5705929 w 12191286"/>
              <a:gd name="connsiteY13" fmla="*/ 1537540 h 2299864"/>
              <a:gd name="connsiteX14" fmla="*/ 6544129 w 12191286"/>
              <a:gd name="connsiteY14" fmla="*/ 1153365 h 2299864"/>
              <a:gd name="connsiteX15" fmla="*/ 7153729 w 12191286"/>
              <a:gd name="connsiteY15" fmla="*/ 1254965 h 2299864"/>
              <a:gd name="connsiteX16" fmla="*/ 7429954 w 12191286"/>
              <a:gd name="connsiteY16" fmla="*/ 1131140 h 2299864"/>
              <a:gd name="connsiteX17" fmla="*/ 8185604 w 12191286"/>
              <a:gd name="connsiteY17" fmla="*/ 1264490 h 2299864"/>
              <a:gd name="connsiteX18" fmla="*/ 8699954 w 12191286"/>
              <a:gd name="connsiteY18" fmla="*/ 1366090 h 2299864"/>
              <a:gd name="connsiteX19" fmla="*/ 8963479 w 12191286"/>
              <a:gd name="connsiteY19" fmla="*/ 1178765 h 2299864"/>
              <a:gd name="connsiteX20" fmla="*/ 9668329 w 12191286"/>
              <a:gd name="connsiteY20" fmla="*/ 1020015 h 2299864"/>
              <a:gd name="connsiteX21" fmla="*/ 10328729 w 12191286"/>
              <a:gd name="connsiteY21" fmla="*/ 886665 h 2299864"/>
              <a:gd name="connsiteX22" fmla="*/ 10243004 w 12191286"/>
              <a:gd name="connsiteY22" fmla="*/ 842215 h 2299864"/>
              <a:gd name="connsiteX23" fmla="*/ 9944554 w 12191286"/>
              <a:gd name="connsiteY23" fmla="*/ 673940 h 2299864"/>
              <a:gd name="connsiteX24" fmla="*/ 10036629 w 12191286"/>
              <a:gd name="connsiteY24" fmla="*/ 10365 h 2299864"/>
              <a:gd name="connsiteX25" fmla="*/ 10331904 w 12191286"/>
              <a:gd name="connsiteY25" fmla="*/ 261190 h 2299864"/>
              <a:gd name="connsiteX26" fmla="*/ 10687504 w 12191286"/>
              <a:gd name="connsiteY26" fmla="*/ 156415 h 2299864"/>
              <a:gd name="connsiteX27" fmla="*/ 10862129 w 12191286"/>
              <a:gd name="connsiteY27" fmla="*/ 299290 h 2299864"/>
              <a:gd name="connsiteX28" fmla="*/ 10941504 w 12191286"/>
              <a:gd name="connsiteY28" fmla="*/ 654890 h 2299864"/>
              <a:gd name="connsiteX29" fmla="*/ 12055929 w 12191286"/>
              <a:gd name="connsiteY29" fmla="*/ 899365 h 2299864"/>
              <a:gd name="connsiteX30" fmla="*/ 12157529 w 12191286"/>
              <a:gd name="connsiteY30" fmla="*/ 975565 h 2299864"/>
              <a:gd name="connsiteX31" fmla="*/ 11922579 w 12191286"/>
              <a:gd name="connsiteY31" fmla="*/ 886665 h 2299864"/>
              <a:gd name="connsiteX32" fmla="*/ 10900229 w 12191286"/>
              <a:gd name="connsiteY32" fmla="*/ 664415 h 2299864"/>
              <a:gd name="connsiteX33" fmla="*/ 10827204 w 12191286"/>
              <a:gd name="connsiteY33" fmla="*/ 283415 h 2299864"/>
              <a:gd name="connsiteX34" fmla="*/ 10592254 w 12191286"/>
              <a:gd name="connsiteY34" fmla="*/ 165940 h 2299864"/>
              <a:gd name="connsiteX35" fmla="*/ 10325554 w 12191286"/>
              <a:gd name="connsiteY35" fmla="*/ 296115 h 2299864"/>
              <a:gd name="connsiteX36" fmla="*/ 10150929 w 12191286"/>
              <a:gd name="connsiteY36" fmla="*/ 16715 h 2299864"/>
              <a:gd name="connsiteX37" fmla="*/ 10017579 w 12191286"/>
              <a:gd name="connsiteY37" fmla="*/ 153240 h 2299864"/>
              <a:gd name="connsiteX38" fmla="*/ 9989004 w 12191286"/>
              <a:gd name="connsiteY38" fmla="*/ 699340 h 2299864"/>
              <a:gd name="connsiteX39" fmla="*/ 10398579 w 12191286"/>
              <a:gd name="connsiteY39" fmla="*/ 883490 h 2299864"/>
              <a:gd name="connsiteX40" fmla="*/ 9668329 w 12191286"/>
              <a:gd name="connsiteY40" fmla="*/ 1051765 h 2299864"/>
              <a:gd name="connsiteX41" fmla="*/ 8982529 w 12191286"/>
              <a:gd name="connsiteY41" fmla="*/ 1207340 h 2299864"/>
              <a:gd name="connsiteX42" fmla="*/ 8715829 w 12191286"/>
              <a:gd name="connsiteY42" fmla="*/ 1394665 h 2299864"/>
              <a:gd name="connsiteX43" fmla="*/ 8169729 w 12191286"/>
              <a:gd name="connsiteY43" fmla="*/ 1289890 h 2299864"/>
              <a:gd name="connsiteX44" fmla="*/ 7439479 w 12191286"/>
              <a:gd name="connsiteY44" fmla="*/ 1153365 h 2299864"/>
              <a:gd name="connsiteX45" fmla="*/ 7233104 w 12191286"/>
              <a:gd name="connsiteY45" fmla="*/ 1267665 h 2299864"/>
              <a:gd name="connsiteX46" fmla="*/ 7026729 w 12191286"/>
              <a:gd name="connsiteY46" fmla="*/ 1261315 h 2299864"/>
              <a:gd name="connsiteX47" fmla="*/ 6601279 w 12191286"/>
              <a:gd name="connsiteY47" fmla="*/ 1172415 h 2299864"/>
              <a:gd name="connsiteX48" fmla="*/ 6010729 w 12191286"/>
              <a:gd name="connsiteY48" fmla="*/ 1401015 h 2299864"/>
              <a:gd name="connsiteX49" fmla="*/ 5305879 w 12191286"/>
              <a:gd name="connsiteY49" fmla="*/ 1829640 h 2299864"/>
              <a:gd name="connsiteX50" fmla="*/ 4724854 w 12191286"/>
              <a:gd name="connsiteY50" fmla="*/ 2169365 h 2299864"/>
              <a:gd name="connsiteX51" fmla="*/ 4213679 w 12191286"/>
              <a:gd name="connsiteY51" fmla="*/ 2232865 h 2299864"/>
              <a:gd name="connsiteX52" fmla="*/ 3883479 w 12191286"/>
              <a:gd name="connsiteY52" fmla="*/ 2080465 h 2299864"/>
              <a:gd name="connsiteX53" fmla="*/ 3496129 w 12191286"/>
              <a:gd name="connsiteY53" fmla="*/ 2105865 h 2299864"/>
              <a:gd name="connsiteX54" fmla="*/ 3102429 w 12191286"/>
              <a:gd name="connsiteY54" fmla="*/ 1978865 h 2299864"/>
              <a:gd name="connsiteX55" fmla="*/ 2581729 w 12191286"/>
              <a:gd name="connsiteY55" fmla="*/ 1693115 h 2299864"/>
              <a:gd name="connsiteX56" fmla="*/ 2177422 w 12191286"/>
              <a:gd name="connsiteY56" fmla="*/ 1453350 h 2299864"/>
              <a:gd name="connsiteX57" fmla="*/ 2174248 w 12191286"/>
              <a:gd name="connsiteY57" fmla="*/ 1409772 h 2299864"/>
              <a:gd name="connsiteX58" fmla="*/ 2464149 w 12191286"/>
              <a:gd name="connsiteY58" fmla="*/ 1191989 h 2299864"/>
              <a:gd name="connsiteX59" fmla="*/ 2200870 w 12191286"/>
              <a:gd name="connsiteY59" fmla="*/ 1076083 h 2299864"/>
              <a:gd name="connsiteX60" fmla="*/ 2056528 w 12191286"/>
              <a:gd name="connsiteY60" fmla="*/ 1236054 h 2299864"/>
              <a:gd name="connsiteX61" fmla="*/ 2174912 w 12191286"/>
              <a:gd name="connsiteY61" fmla="*/ 1415006 h 2299864"/>
              <a:gd name="connsiteX62" fmla="*/ 2177388 w 12191286"/>
              <a:gd name="connsiteY62" fmla="*/ 1444802 h 2299864"/>
              <a:gd name="connsiteX63" fmla="*/ 1121229 w 12191286"/>
              <a:gd name="connsiteY63" fmla="*/ 1947115 h 2299864"/>
              <a:gd name="connsiteX64" fmla="*/ 454 w 12191286"/>
              <a:gd name="connsiteY64" fmla="*/ 2299540 h 2299864"/>
              <a:gd name="connsiteX65" fmla="*/ 3629 w 12191286"/>
              <a:gd name="connsiteY65" fmla="*/ 2274140 h 2299864"/>
              <a:gd name="connsiteX0" fmla="*/ 3629 w 12191286"/>
              <a:gd name="connsiteY0" fmla="*/ 2271151 h 2296875"/>
              <a:gd name="connsiteX1" fmla="*/ 946604 w 12191286"/>
              <a:gd name="connsiteY1" fmla="*/ 1988576 h 2296875"/>
              <a:gd name="connsiteX2" fmla="*/ 2149652 w 12191286"/>
              <a:gd name="connsiteY2" fmla="*/ 1428590 h 2296875"/>
              <a:gd name="connsiteX3" fmla="*/ 2031197 w 12191286"/>
              <a:gd name="connsiteY3" fmla="*/ 1210422 h 2296875"/>
              <a:gd name="connsiteX4" fmla="*/ 2201845 w 12191286"/>
              <a:gd name="connsiteY4" fmla="*/ 1045635 h 2296875"/>
              <a:gd name="connsiteX5" fmla="*/ 2500330 w 12191286"/>
              <a:gd name="connsiteY5" fmla="*/ 1194408 h 2296875"/>
              <a:gd name="connsiteX6" fmla="*/ 2188692 w 12191286"/>
              <a:gd name="connsiteY6" fmla="*/ 1431730 h 2296875"/>
              <a:gd name="connsiteX7" fmla="*/ 2857954 w 12191286"/>
              <a:gd name="connsiteY7" fmla="*/ 1820301 h 2296875"/>
              <a:gd name="connsiteX8" fmla="*/ 3432629 w 12191286"/>
              <a:gd name="connsiteY8" fmla="*/ 2064776 h 2296875"/>
              <a:gd name="connsiteX9" fmla="*/ 3880304 w 12191286"/>
              <a:gd name="connsiteY9" fmla="*/ 2048901 h 2296875"/>
              <a:gd name="connsiteX10" fmla="*/ 4143829 w 12191286"/>
              <a:gd name="connsiteY10" fmla="*/ 2188601 h 2296875"/>
              <a:gd name="connsiteX11" fmla="*/ 4451804 w 12191286"/>
              <a:gd name="connsiteY11" fmla="*/ 2207651 h 2296875"/>
              <a:gd name="connsiteX12" fmla="*/ 4991554 w 12191286"/>
              <a:gd name="connsiteY12" fmla="*/ 2026676 h 2296875"/>
              <a:gd name="connsiteX13" fmla="*/ 5705929 w 12191286"/>
              <a:gd name="connsiteY13" fmla="*/ 1534551 h 2296875"/>
              <a:gd name="connsiteX14" fmla="*/ 6544129 w 12191286"/>
              <a:gd name="connsiteY14" fmla="*/ 1150376 h 2296875"/>
              <a:gd name="connsiteX15" fmla="*/ 7153729 w 12191286"/>
              <a:gd name="connsiteY15" fmla="*/ 1251976 h 2296875"/>
              <a:gd name="connsiteX16" fmla="*/ 7429954 w 12191286"/>
              <a:gd name="connsiteY16" fmla="*/ 1128151 h 2296875"/>
              <a:gd name="connsiteX17" fmla="*/ 8185604 w 12191286"/>
              <a:gd name="connsiteY17" fmla="*/ 1261501 h 2296875"/>
              <a:gd name="connsiteX18" fmla="*/ 8699954 w 12191286"/>
              <a:gd name="connsiteY18" fmla="*/ 1363101 h 2296875"/>
              <a:gd name="connsiteX19" fmla="*/ 8963479 w 12191286"/>
              <a:gd name="connsiteY19" fmla="*/ 1175776 h 2296875"/>
              <a:gd name="connsiteX20" fmla="*/ 9668329 w 12191286"/>
              <a:gd name="connsiteY20" fmla="*/ 1017026 h 2296875"/>
              <a:gd name="connsiteX21" fmla="*/ 10328729 w 12191286"/>
              <a:gd name="connsiteY21" fmla="*/ 883676 h 2296875"/>
              <a:gd name="connsiteX22" fmla="*/ 10243004 w 12191286"/>
              <a:gd name="connsiteY22" fmla="*/ 839226 h 2296875"/>
              <a:gd name="connsiteX23" fmla="*/ 9944554 w 12191286"/>
              <a:gd name="connsiteY23" fmla="*/ 670951 h 2296875"/>
              <a:gd name="connsiteX24" fmla="*/ 10036629 w 12191286"/>
              <a:gd name="connsiteY24" fmla="*/ 7376 h 2296875"/>
              <a:gd name="connsiteX25" fmla="*/ 10331904 w 12191286"/>
              <a:gd name="connsiteY25" fmla="*/ 258201 h 2296875"/>
              <a:gd name="connsiteX26" fmla="*/ 10687504 w 12191286"/>
              <a:gd name="connsiteY26" fmla="*/ 153426 h 2296875"/>
              <a:gd name="connsiteX27" fmla="*/ 10862129 w 12191286"/>
              <a:gd name="connsiteY27" fmla="*/ 296301 h 2296875"/>
              <a:gd name="connsiteX28" fmla="*/ 10941504 w 12191286"/>
              <a:gd name="connsiteY28" fmla="*/ 651901 h 2296875"/>
              <a:gd name="connsiteX29" fmla="*/ 12055929 w 12191286"/>
              <a:gd name="connsiteY29" fmla="*/ 896376 h 2296875"/>
              <a:gd name="connsiteX30" fmla="*/ 12157529 w 12191286"/>
              <a:gd name="connsiteY30" fmla="*/ 972576 h 2296875"/>
              <a:gd name="connsiteX31" fmla="*/ 11922579 w 12191286"/>
              <a:gd name="connsiteY31" fmla="*/ 883676 h 2296875"/>
              <a:gd name="connsiteX32" fmla="*/ 10900229 w 12191286"/>
              <a:gd name="connsiteY32" fmla="*/ 661426 h 2296875"/>
              <a:gd name="connsiteX33" fmla="*/ 10827204 w 12191286"/>
              <a:gd name="connsiteY33" fmla="*/ 280426 h 2296875"/>
              <a:gd name="connsiteX34" fmla="*/ 10592254 w 12191286"/>
              <a:gd name="connsiteY34" fmla="*/ 162951 h 2296875"/>
              <a:gd name="connsiteX35" fmla="*/ 10325554 w 12191286"/>
              <a:gd name="connsiteY35" fmla="*/ 293126 h 2296875"/>
              <a:gd name="connsiteX36" fmla="*/ 10150929 w 12191286"/>
              <a:gd name="connsiteY36" fmla="*/ 13726 h 2296875"/>
              <a:gd name="connsiteX37" fmla="*/ 10017579 w 12191286"/>
              <a:gd name="connsiteY37" fmla="*/ 150251 h 2296875"/>
              <a:gd name="connsiteX38" fmla="*/ 9989004 w 12191286"/>
              <a:gd name="connsiteY38" fmla="*/ 696351 h 2296875"/>
              <a:gd name="connsiteX39" fmla="*/ 10398579 w 12191286"/>
              <a:gd name="connsiteY39" fmla="*/ 880501 h 2296875"/>
              <a:gd name="connsiteX40" fmla="*/ 9668329 w 12191286"/>
              <a:gd name="connsiteY40" fmla="*/ 1048776 h 2296875"/>
              <a:gd name="connsiteX41" fmla="*/ 8982529 w 12191286"/>
              <a:gd name="connsiteY41" fmla="*/ 1204351 h 2296875"/>
              <a:gd name="connsiteX42" fmla="*/ 8715829 w 12191286"/>
              <a:gd name="connsiteY42" fmla="*/ 1391676 h 2296875"/>
              <a:gd name="connsiteX43" fmla="*/ 8169729 w 12191286"/>
              <a:gd name="connsiteY43" fmla="*/ 1286901 h 2296875"/>
              <a:gd name="connsiteX44" fmla="*/ 7439479 w 12191286"/>
              <a:gd name="connsiteY44" fmla="*/ 1150376 h 2296875"/>
              <a:gd name="connsiteX45" fmla="*/ 7233104 w 12191286"/>
              <a:gd name="connsiteY45" fmla="*/ 1264676 h 2296875"/>
              <a:gd name="connsiteX46" fmla="*/ 7026729 w 12191286"/>
              <a:gd name="connsiteY46" fmla="*/ 1258326 h 2296875"/>
              <a:gd name="connsiteX47" fmla="*/ 6601279 w 12191286"/>
              <a:gd name="connsiteY47" fmla="*/ 1169426 h 2296875"/>
              <a:gd name="connsiteX48" fmla="*/ 6010729 w 12191286"/>
              <a:gd name="connsiteY48" fmla="*/ 1398026 h 2296875"/>
              <a:gd name="connsiteX49" fmla="*/ 5305879 w 12191286"/>
              <a:gd name="connsiteY49" fmla="*/ 1826651 h 2296875"/>
              <a:gd name="connsiteX50" fmla="*/ 4724854 w 12191286"/>
              <a:gd name="connsiteY50" fmla="*/ 2166376 h 2296875"/>
              <a:gd name="connsiteX51" fmla="*/ 4213679 w 12191286"/>
              <a:gd name="connsiteY51" fmla="*/ 2229876 h 2296875"/>
              <a:gd name="connsiteX52" fmla="*/ 3883479 w 12191286"/>
              <a:gd name="connsiteY52" fmla="*/ 2077476 h 2296875"/>
              <a:gd name="connsiteX53" fmla="*/ 3496129 w 12191286"/>
              <a:gd name="connsiteY53" fmla="*/ 2102876 h 2296875"/>
              <a:gd name="connsiteX54" fmla="*/ 3102429 w 12191286"/>
              <a:gd name="connsiteY54" fmla="*/ 1975876 h 2296875"/>
              <a:gd name="connsiteX55" fmla="*/ 2581729 w 12191286"/>
              <a:gd name="connsiteY55" fmla="*/ 1690126 h 2296875"/>
              <a:gd name="connsiteX56" fmla="*/ 2177422 w 12191286"/>
              <a:gd name="connsiteY56" fmla="*/ 1450361 h 2296875"/>
              <a:gd name="connsiteX57" fmla="*/ 2174248 w 12191286"/>
              <a:gd name="connsiteY57" fmla="*/ 1406783 h 2296875"/>
              <a:gd name="connsiteX58" fmla="*/ 2464149 w 12191286"/>
              <a:gd name="connsiteY58" fmla="*/ 1189000 h 2296875"/>
              <a:gd name="connsiteX59" fmla="*/ 2200870 w 12191286"/>
              <a:gd name="connsiteY59" fmla="*/ 1073094 h 2296875"/>
              <a:gd name="connsiteX60" fmla="*/ 2056528 w 12191286"/>
              <a:gd name="connsiteY60" fmla="*/ 1233065 h 2296875"/>
              <a:gd name="connsiteX61" fmla="*/ 2174912 w 12191286"/>
              <a:gd name="connsiteY61" fmla="*/ 1412017 h 2296875"/>
              <a:gd name="connsiteX62" fmla="*/ 2177388 w 12191286"/>
              <a:gd name="connsiteY62" fmla="*/ 1441813 h 2296875"/>
              <a:gd name="connsiteX63" fmla="*/ 1121229 w 12191286"/>
              <a:gd name="connsiteY63" fmla="*/ 1944126 h 2296875"/>
              <a:gd name="connsiteX64" fmla="*/ 454 w 12191286"/>
              <a:gd name="connsiteY64" fmla="*/ 2296551 h 2296875"/>
              <a:gd name="connsiteX65" fmla="*/ 3629 w 12191286"/>
              <a:gd name="connsiteY65" fmla="*/ 2271151 h 2296875"/>
              <a:gd name="connsiteX0" fmla="*/ 3629 w 12191286"/>
              <a:gd name="connsiteY0" fmla="*/ 2271765 h 2297489"/>
              <a:gd name="connsiteX1" fmla="*/ 946604 w 12191286"/>
              <a:gd name="connsiteY1" fmla="*/ 1989190 h 2297489"/>
              <a:gd name="connsiteX2" fmla="*/ 2149652 w 12191286"/>
              <a:gd name="connsiteY2" fmla="*/ 1429204 h 2297489"/>
              <a:gd name="connsiteX3" fmla="*/ 2031197 w 12191286"/>
              <a:gd name="connsiteY3" fmla="*/ 1211036 h 2297489"/>
              <a:gd name="connsiteX4" fmla="*/ 2201845 w 12191286"/>
              <a:gd name="connsiteY4" fmla="*/ 1046249 h 2297489"/>
              <a:gd name="connsiteX5" fmla="*/ 2500330 w 12191286"/>
              <a:gd name="connsiteY5" fmla="*/ 1195022 h 2297489"/>
              <a:gd name="connsiteX6" fmla="*/ 2188692 w 12191286"/>
              <a:gd name="connsiteY6" fmla="*/ 1432344 h 2297489"/>
              <a:gd name="connsiteX7" fmla="*/ 2857954 w 12191286"/>
              <a:gd name="connsiteY7" fmla="*/ 1820915 h 2297489"/>
              <a:gd name="connsiteX8" fmla="*/ 3432629 w 12191286"/>
              <a:gd name="connsiteY8" fmla="*/ 2065390 h 2297489"/>
              <a:gd name="connsiteX9" fmla="*/ 3880304 w 12191286"/>
              <a:gd name="connsiteY9" fmla="*/ 2049515 h 2297489"/>
              <a:gd name="connsiteX10" fmla="*/ 4143829 w 12191286"/>
              <a:gd name="connsiteY10" fmla="*/ 2189215 h 2297489"/>
              <a:gd name="connsiteX11" fmla="*/ 4451804 w 12191286"/>
              <a:gd name="connsiteY11" fmla="*/ 2208265 h 2297489"/>
              <a:gd name="connsiteX12" fmla="*/ 4991554 w 12191286"/>
              <a:gd name="connsiteY12" fmla="*/ 2027290 h 2297489"/>
              <a:gd name="connsiteX13" fmla="*/ 5705929 w 12191286"/>
              <a:gd name="connsiteY13" fmla="*/ 1535165 h 2297489"/>
              <a:gd name="connsiteX14" fmla="*/ 6544129 w 12191286"/>
              <a:gd name="connsiteY14" fmla="*/ 1150990 h 2297489"/>
              <a:gd name="connsiteX15" fmla="*/ 7153729 w 12191286"/>
              <a:gd name="connsiteY15" fmla="*/ 1252590 h 2297489"/>
              <a:gd name="connsiteX16" fmla="*/ 7429954 w 12191286"/>
              <a:gd name="connsiteY16" fmla="*/ 1128765 h 2297489"/>
              <a:gd name="connsiteX17" fmla="*/ 8185604 w 12191286"/>
              <a:gd name="connsiteY17" fmla="*/ 1262115 h 2297489"/>
              <a:gd name="connsiteX18" fmla="*/ 8699954 w 12191286"/>
              <a:gd name="connsiteY18" fmla="*/ 1363715 h 2297489"/>
              <a:gd name="connsiteX19" fmla="*/ 8963479 w 12191286"/>
              <a:gd name="connsiteY19" fmla="*/ 1176390 h 2297489"/>
              <a:gd name="connsiteX20" fmla="*/ 9668329 w 12191286"/>
              <a:gd name="connsiteY20" fmla="*/ 1017640 h 2297489"/>
              <a:gd name="connsiteX21" fmla="*/ 10328729 w 12191286"/>
              <a:gd name="connsiteY21" fmla="*/ 884290 h 2297489"/>
              <a:gd name="connsiteX22" fmla="*/ 10243004 w 12191286"/>
              <a:gd name="connsiteY22" fmla="*/ 839840 h 2297489"/>
              <a:gd name="connsiteX23" fmla="*/ 9944554 w 12191286"/>
              <a:gd name="connsiteY23" fmla="*/ 671565 h 2297489"/>
              <a:gd name="connsiteX24" fmla="*/ 10036629 w 12191286"/>
              <a:gd name="connsiteY24" fmla="*/ 7990 h 2297489"/>
              <a:gd name="connsiteX25" fmla="*/ 10366829 w 12191286"/>
              <a:gd name="connsiteY25" fmla="*/ 246115 h 2297489"/>
              <a:gd name="connsiteX26" fmla="*/ 10687504 w 12191286"/>
              <a:gd name="connsiteY26" fmla="*/ 154040 h 2297489"/>
              <a:gd name="connsiteX27" fmla="*/ 10862129 w 12191286"/>
              <a:gd name="connsiteY27" fmla="*/ 296915 h 2297489"/>
              <a:gd name="connsiteX28" fmla="*/ 10941504 w 12191286"/>
              <a:gd name="connsiteY28" fmla="*/ 652515 h 2297489"/>
              <a:gd name="connsiteX29" fmla="*/ 12055929 w 12191286"/>
              <a:gd name="connsiteY29" fmla="*/ 896990 h 2297489"/>
              <a:gd name="connsiteX30" fmla="*/ 12157529 w 12191286"/>
              <a:gd name="connsiteY30" fmla="*/ 973190 h 2297489"/>
              <a:gd name="connsiteX31" fmla="*/ 11922579 w 12191286"/>
              <a:gd name="connsiteY31" fmla="*/ 884290 h 2297489"/>
              <a:gd name="connsiteX32" fmla="*/ 10900229 w 12191286"/>
              <a:gd name="connsiteY32" fmla="*/ 662040 h 2297489"/>
              <a:gd name="connsiteX33" fmla="*/ 10827204 w 12191286"/>
              <a:gd name="connsiteY33" fmla="*/ 281040 h 2297489"/>
              <a:gd name="connsiteX34" fmla="*/ 10592254 w 12191286"/>
              <a:gd name="connsiteY34" fmla="*/ 163565 h 2297489"/>
              <a:gd name="connsiteX35" fmla="*/ 10325554 w 12191286"/>
              <a:gd name="connsiteY35" fmla="*/ 293740 h 2297489"/>
              <a:gd name="connsiteX36" fmla="*/ 10150929 w 12191286"/>
              <a:gd name="connsiteY36" fmla="*/ 14340 h 2297489"/>
              <a:gd name="connsiteX37" fmla="*/ 10017579 w 12191286"/>
              <a:gd name="connsiteY37" fmla="*/ 150865 h 2297489"/>
              <a:gd name="connsiteX38" fmla="*/ 9989004 w 12191286"/>
              <a:gd name="connsiteY38" fmla="*/ 696965 h 2297489"/>
              <a:gd name="connsiteX39" fmla="*/ 10398579 w 12191286"/>
              <a:gd name="connsiteY39" fmla="*/ 881115 h 2297489"/>
              <a:gd name="connsiteX40" fmla="*/ 9668329 w 12191286"/>
              <a:gd name="connsiteY40" fmla="*/ 1049390 h 2297489"/>
              <a:gd name="connsiteX41" fmla="*/ 8982529 w 12191286"/>
              <a:gd name="connsiteY41" fmla="*/ 1204965 h 2297489"/>
              <a:gd name="connsiteX42" fmla="*/ 8715829 w 12191286"/>
              <a:gd name="connsiteY42" fmla="*/ 1392290 h 2297489"/>
              <a:gd name="connsiteX43" fmla="*/ 8169729 w 12191286"/>
              <a:gd name="connsiteY43" fmla="*/ 1287515 h 2297489"/>
              <a:gd name="connsiteX44" fmla="*/ 7439479 w 12191286"/>
              <a:gd name="connsiteY44" fmla="*/ 1150990 h 2297489"/>
              <a:gd name="connsiteX45" fmla="*/ 7233104 w 12191286"/>
              <a:gd name="connsiteY45" fmla="*/ 1265290 h 2297489"/>
              <a:gd name="connsiteX46" fmla="*/ 7026729 w 12191286"/>
              <a:gd name="connsiteY46" fmla="*/ 1258940 h 2297489"/>
              <a:gd name="connsiteX47" fmla="*/ 6601279 w 12191286"/>
              <a:gd name="connsiteY47" fmla="*/ 1170040 h 2297489"/>
              <a:gd name="connsiteX48" fmla="*/ 6010729 w 12191286"/>
              <a:gd name="connsiteY48" fmla="*/ 1398640 h 2297489"/>
              <a:gd name="connsiteX49" fmla="*/ 5305879 w 12191286"/>
              <a:gd name="connsiteY49" fmla="*/ 1827265 h 2297489"/>
              <a:gd name="connsiteX50" fmla="*/ 4724854 w 12191286"/>
              <a:gd name="connsiteY50" fmla="*/ 2166990 h 2297489"/>
              <a:gd name="connsiteX51" fmla="*/ 4213679 w 12191286"/>
              <a:gd name="connsiteY51" fmla="*/ 2230490 h 2297489"/>
              <a:gd name="connsiteX52" fmla="*/ 3883479 w 12191286"/>
              <a:gd name="connsiteY52" fmla="*/ 2078090 h 2297489"/>
              <a:gd name="connsiteX53" fmla="*/ 3496129 w 12191286"/>
              <a:gd name="connsiteY53" fmla="*/ 2103490 h 2297489"/>
              <a:gd name="connsiteX54" fmla="*/ 3102429 w 12191286"/>
              <a:gd name="connsiteY54" fmla="*/ 1976490 h 2297489"/>
              <a:gd name="connsiteX55" fmla="*/ 2581729 w 12191286"/>
              <a:gd name="connsiteY55" fmla="*/ 1690740 h 2297489"/>
              <a:gd name="connsiteX56" fmla="*/ 2177422 w 12191286"/>
              <a:gd name="connsiteY56" fmla="*/ 1450975 h 2297489"/>
              <a:gd name="connsiteX57" fmla="*/ 2174248 w 12191286"/>
              <a:gd name="connsiteY57" fmla="*/ 1407397 h 2297489"/>
              <a:gd name="connsiteX58" fmla="*/ 2464149 w 12191286"/>
              <a:gd name="connsiteY58" fmla="*/ 1189614 h 2297489"/>
              <a:gd name="connsiteX59" fmla="*/ 2200870 w 12191286"/>
              <a:gd name="connsiteY59" fmla="*/ 1073708 h 2297489"/>
              <a:gd name="connsiteX60" fmla="*/ 2056528 w 12191286"/>
              <a:gd name="connsiteY60" fmla="*/ 1233679 h 2297489"/>
              <a:gd name="connsiteX61" fmla="*/ 2174912 w 12191286"/>
              <a:gd name="connsiteY61" fmla="*/ 1412631 h 2297489"/>
              <a:gd name="connsiteX62" fmla="*/ 2177388 w 12191286"/>
              <a:gd name="connsiteY62" fmla="*/ 1442427 h 2297489"/>
              <a:gd name="connsiteX63" fmla="*/ 1121229 w 12191286"/>
              <a:gd name="connsiteY63" fmla="*/ 1944740 h 2297489"/>
              <a:gd name="connsiteX64" fmla="*/ 454 w 12191286"/>
              <a:gd name="connsiteY64" fmla="*/ 2297165 h 2297489"/>
              <a:gd name="connsiteX65" fmla="*/ 3629 w 12191286"/>
              <a:gd name="connsiteY65" fmla="*/ 2271765 h 2297489"/>
              <a:gd name="connsiteX0" fmla="*/ 3629 w 12191286"/>
              <a:gd name="connsiteY0" fmla="*/ 2271271 h 2296995"/>
              <a:gd name="connsiteX1" fmla="*/ 946604 w 12191286"/>
              <a:gd name="connsiteY1" fmla="*/ 1988696 h 2296995"/>
              <a:gd name="connsiteX2" fmla="*/ 2149652 w 12191286"/>
              <a:gd name="connsiteY2" fmla="*/ 1428710 h 2296995"/>
              <a:gd name="connsiteX3" fmla="*/ 2031197 w 12191286"/>
              <a:gd name="connsiteY3" fmla="*/ 1210542 h 2296995"/>
              <a:gd name="connsiteX4" fmla="*/ 2201845 w 12191286"/>
              <a:gd name="connsiteY4" fmla="*/ 1045755 h 2296995"/>
              <a:gd name="connsiteX5" fmla="*/ 2500330 w 12191286"/>
              <a:gd name="connsiteY5" fmla="*/ 1194528 h 2296995"/>
              <a:gd name="connsiteX6" fmla="*/ 2188692 w 12191286"/>
              <a:gd name="connsiteY6" fmla="*/ 1431850 h 2296995"/>
              <a:gd name="connsiteX7" fmla="*/ 2857954 w 12191286"/>
              <a:gd name="connsiteY7" fmla="*/ 1820421 h 2296995"/>
              <a:gd name="connsiteX8" fmla="*/ 3432629 w 12191286"/>
              <a:gd name="connsiteY8" fmla="*/ 2064896 h 2296995"/>
              <a:gd name="connsiteX9" fmla="*/ 3880304 w 12191286"/>
              <a:gd name="connsiteY9" fmla="*/ 2049021 h 2296995"/>
              <a:gd name="connsiteX10" fmla="*/ 4143829 w 12191286"/>
              <a:gd name="connsiteY10" fmla="*/ 2188721 h 2296995"/>
              <a:gd name="connsiteX11" fmla="*/ 4451804 w 12191286"/>
              <a:gd name="connsiteY11" fmla="*/ 2207771 h 2296995"/>
              <a:gd name="connsiteX12" fmla="*/ 4991554 w 12191286"/>
              <a:gd name="connsiteY12" fmla="*/ 2026796 h 2296995"/>
              <a:gd name="connsiteX13" fmla="*/ 5705929 w 12191286"/>
              <a:gd name="connsiteY13" fmla="*/ 1534671 h 2296995"/>
              <a:gd name="connsiteX14" fmla="*/ 6544129 w 12191286"/>
              <a:gd name="connsiteY14" fmla="*/ 1150496 h 2296995"/>
              <a:gd name="connsiteX15" fmla="*/ 7153729 w 12191286"/>
              <a:gd name="connsiteY15" fmla="*/ 1252096 h 2296995"/>
              <a:gd name="connsiteX16" fmla="*/ 7429954 w 12191286"/>
              <a:gd name="connsiteY16" fmla="*/ 1128271 h 2296995"/>
              <a:gd name="connsiteX17" fmla="*/ 8185604 w 12191286"/>
              <a:gd name="connsiteY17" fmla="*/ 1261621 h 2296995"/>
              <a:gd name="connsiteX18" fmla="*/ 8699954 w 12191286"/>
              <a:gd name="connsiteY18" fmla="*/ 1363221 h 2296995"/>
              <a:gd name="connsiteX19" fmla="*/ 8963479 w 12191286"/>
              <a:gd name="connsiteY19" fmla="*/ 1175896 h 2296995"/>
              <a:gd name="connsiteX20" fmla="*/ 9668329 w 12191286"/>
              <a:gd name="connsiteY20" fmla="*/ 1017146 h 2296995"/>
              <a:gd name="connsiteX21" fmla="*/ 10328729 w 12191286"/>
              <a:gd name="connsiteY21" fmla="*/ 883796 h 2296995"/>
              <a:gd name="connsiteX22" fmla="*/ 10243004 w 12191286"/>
              <a:gd name="connsiteY22" fmla="*/ 839346 h 2296995"/>
              <a:gd name="connsiteX23" fmla="*/ 9944554 w 12191286"/>
              <a:gd name="connsiteY23" fmla="*/ 671071 h 2296995"/>
              <a:gd name="connsiteX24" fmla="*/ 10036629 w 12191286"/>
              <a:gd name="connsiteY24" fmla="*/ 7496 h 2296995"/>
              <a:gd name="connsiteX25" fmla="*/ 10366829 w 12191286"/>
              <a:gd name="connsiteY25" fmla="*/ 245621 h 2296995"/>
              <a:gd name="connsiteX26" fmla="*/ 10687504 w 12191286"/>
              <a:gd name="connsiteY26" fmla="*/ 153546 h 2296995"/>
              <a:gd name="connsiteX27" fmla="*/ 10862129 w 12191286"/>
              <a:gd name="connsiteY27" fmla="*/ 296421 h 2296995"/>
              <a:gd name="connsiteX28" fmla="*/ 10941504 w 12191286"/>
              <a:gd name="connsiteY28" fmla="*/ 652021 h 2296995"/>
              <a:gd name="connsiteX29" fmla="*/ 12055929 w 12191286"/>
              <a:gd name="connsiteY29" fmla="*/ 896496 h 2296995"/>
              <a:gd name="connsiteX30" fmla="*/ 12157529 w 12191286"/>
              <a:gd name="connsiteY30" fmla="*/ 972696 h 2296995"/>
              <a:gd name="connsiteX31" fmla="*/ 11922579 w 12191286"/>
              <a:gd name="connsiteY31" fmla="*/ 883796 h 2296995"/>
              <a:gd name="connsiteX32" fmla="*/ 10900229 w 12191286"/>
              <a:gd name="connsiteY32" fmla="*/ 661546 h 2296995"/>
              <a:gd name="connsiteX33" fmla="*/ 10827204 w 12191286"/>
              <a:gd name="connsiteY33" fmla="*/ 280546 h 2296995"/>
              <a:gd name="connsiteX34" fmla="*/ 10592254 w 12191286"/>
              <a:gd name="connsiteY34" fmla="*/ 163071 h 2296995"/>
              <a:gd name="connsiteX35" fmla="*/ 10325554 w 12191286"/>
              <a:gd name="connsiteY35" fmla="*/ 293246 h 2296995"/>
              <a:gd name="connsiteX36" fmla="*/ 10150929 w 12191286"/>
              <a:gd name="connsiteY36" fmla="*/ 13846 h 2296995"/>
              <a:gd name="connsiteX37" fmla="*/ 10017579 w 12191286"/>
              <a:gd name="connsiteY37" fmla="*/ 150371 h 2296995"/>
              <a:gd name="connsiteX38" fmla="*/ 9989004 w 12191286"/>
              <a:gd name="connsiteY38" fmla="*/ 696471 h 2296995"/>
              <a:gd name="connsiteX39" fmla="*/ 10398579 w 12191286"/>
              <a:gd name="connsiteY39" fmla="*/ 880621 h 2296995"/>
              <a:gd name="connsiteX40" fmla="*/ 9668329 w 12191286"/>
              <a:gd name="connsiteY40" fmla="*/ 1048896 h 2296995"/>
              <a:gd name="connsiteX41" fmla="*/ 8982529 w 12191286"/>
              <a:gd name="connsiteY41" fmla="*/ 1204471 h 2296995"/>
              <a:gd name="connsiteX42" fmla="*/ 8715829 w 12191286"/>
              <a:gd name="connsiteY42" fmla="*/ 1391796 h 2296995"/>
              <a:gd name="connsiteX43" fmla="*/ 8169729 w 12191286"/>
              <a:gd name="connsiteY43" fmla="*/ 1287021 h 2296995"/>
              <a:gd name="connsiteX44" fmla="*/ 7439479 w 12191286"/>
              <a:gd name="connsiteY44" fmla="*/ 1150496 h 2296995"/>
              <a:gd name="connsiteX45" fmla="*/ 7233104 w 12191286"/>
              <a:gd name="connsiteY45" fmla="*/ 1264796 h 2296995"/>
              <a:gd name="connsiteX46" fmla="*/ 7026729 w 12191286"/>
              <a:gd name="connsiteY46" fmla="*/ 1258446 h 2296995"/>
              <a:gd name="connsiteX47" fmla="*/ 6601279 w 12191286"/>
              <a:gd name="connsiteY47" fmla="*/ 1169546 h 2296995"/>
              <a:gd name="connsiteX48" fmla="*/ 6010729 w 12191286"/>
              <a:gd name="connsiteY48" fmla="*/ 1398146 h 2296995"/>
              <a:gd name="connsiteX49" fmla="*/ 5305879 w 12191286"/>
              <a:gd name="connsiteY49" fmla="*/ 1826771 h 2296995"/>
              <a:gd name="connsiteX50" fmla="*/ 4724854 w 12191286"/>
              <a:gd name="connsiteY50" fmla="*/ 2166496 h 2296995"/>
              <a:gd name="connsiteX51" fmla="*/ 4213679 w 12191286"/>
              <a:gd name="connsiteY51" fmla="*/ 2229996 h 2296995"/>
              <a:gd name="connsiteX52" fmla="*/ 3883479 w 12191286"/>
              <a:gd name="connsiteY52" fmla="*/ 2077596 h 2296995"/>
              <a:gd name="connsiteX53" fmla="*/ 3496129 w 12191286"/>
              <a:gd name="connsiteY53" fmla="*/ 2102996 h 2296995"/>
              <a:gd name="connsiteX54" fmla="*/ 3102429 w 12191286"/>
              <a:gd name="connsiteY54" fmla="*/ 1975996 h 2296995"/>
              <a:gd name="connsiteX55" fmla="*/ 2581729 w 12191286"/>
              <a:gd name="connsiteY55" fmla="*/ 1690246 h 2296995"/>
              <a:gd name="connsiteX56" fmla="*/ 2177422 w 12191286"/>
              <a:gd name="connsiteY56" fmla="*/ 1450481 h 2296995"/>
              <a:gd name="connsiteX57" fmla="*/ 2174248 w 12191286"/>
              <a:gd name="connsiteY57" fmla="*/ 1406903 h 2296995"/>
              <a:gd name="connsiteX58" fmla="*/ 2464149 w 12191286"/>
              <a:gd name="connsiteY58" fmla="*/ 1189120 h 2296995"/>
              <a:gd name="connsiteX59" fmla="*/ 2200870 w 12191286"/>
              <a:gd name="connsiteY59" fmla="*/ 1073214 h 2296995"/>
              <a:gd name="connsiteX60" fmla="*/ 2056528 w 12191286"/>
              <a:gd name="connsiteY60" fmla="*/ 1233185 h 2296995"/>
              <a:gd name="connsiteX61" fmla="*/ 2174912 w 12191286"/>
              <a:gd name="connsiteY61" fmla="*/ 1412137 h 2296995"/>
              <a:gd name="connsiteX62" fmla="*/ 2177388 w 12191286"/>
              <a:gd name="connsiteY62" fmla="*/ 1441933 h 2296995"/>
              <a:gd name="connsiteX63" fmla="*/ 1121229 w 12191286"/>
              <a:gd name="connsiteY63" fmla="*/ 1944246 h 2296995"/>
              <a:gd name="connsiteX64" fmla="*/ 454 w 12191286"/>
              <a:gd name="connsiteY64" fmla="*/ 2296671 h 2296995"/>
              <a:gd name="connsiteX65" fmla="*/ 3629 w 12191286"/>
              <a:gd name="connsiteY65" fmla="*/ 2271271 h 2296995"/>
              <a:gd name="connsiteX0" fmla="*/ 3629 w 12191286"/>
              <a:gd name="connsiteY0" fmla="*/ 2271271 h 2296995"/>
              <a:gd name="connsiteX1" fmla="*/ 946604 w 12191286"/>
              <a:gd name="connsiteY1" fmla="*/ 1988696 h 2296995"/>
              <a:gd name="connsiteX2" fmla="*/ 2149652 w 12191286"/>
              <a:gd name="connsiteY2" fmla="*/ 1428710 h 2296995"/>
              <a:gd name="connsiteX3" fmla="*/ 2031197 w 12191286"/>
              <a:gd name="connsiteY3" fmla="*/ 1210542 h 2296995"/>
              <a:gd name="connsiteX4" fmla="*/ 2201845 w 12191286"/>
              <a:gd name="connsiteY4" fmla="*/ 1045755 h 2296995"/>
              <a:gd name="connsiteX5" fmla="*/ 2500330 w 12191286"/>
              <a:gd name="connsiteY5" fmla="*/ 1194528 h 2296995"/>
              <a:gd name="connsiteX6" fmla="*/ 2188692 w 12191286"/>
              <a:gd name="connsiteY6" fmla="*/ 1431850 h 2296995"/>
              <a:gd name="connsiteX7" fmla="*/ 2857954 w 12191286"/>
              <a:gd name="connsiteY7" fmla="*/ 1820421 h 2296995"/>
              <a:gd name="connsiteX8" fmla="*/ 3432629 w 12191286"/>
              <a:gd name="connsiteY8" fmla="*/ 2064896 h 2296995"/>
              <a:gd name="connsiteX9" fmla="*/ 3880304 w 12191286"/>
              <a:gd name="connsiteY9" fmla="*/ 2049021 h 2296995"/>
              <a:gd name="connsiteX10" fmla="*/ 4143829 w 12191286"/>
              <a:gd name="connsiteY10" fmla="*/ 2188721 h 2296995"/>
              <a:gd name="connsiteX11" fmla="*/ 4451804 w 12191286"/>
              <a:gd name="connsiteY11" fmla="*/ 2207771 h 2296995"/>
              <a:gd name="connsiteX12" fmla="*/ 4991554 w 12191286"/>
              <a:gd name="connsiteY12" fmla="*/ 2026796 h 2296995"/>
              <a:gd name="connsiteX13" fmla="*/ 5705929 w 12191286"/>
              <a:gd name="connsiteY13" fmla="*/ 1534671 h 2296995"/>
              <a:gd name="connsiteX14" fmla="*/ 6544129 w 12191286"/>
              <a:gd name="connsiteY14" fmla="*/ 1150496 h 2296995"/>
              <a:gd name="connsiteX15" fmla="*/ 7153729 w 12191286"/>
              <a:gd name="connsiteY15" fmla="*/ 1252096 h 2296995"/>
              <a:gd name="connsiteX16" fmla="*/ 7429954 w 12191286"/>
              <a:gd name="connsiteY16" fmla="*/ 1128271 h 2296995"/>
              <a:gd name="connsiteX17" fmla="*/ 8185604 w 12191286"/>
              <a:gd name="connsiteY17" fmla="*/ 1261621 h 2296995"/>
              <a:gd name="connsiteX18" fmla="*/ 8699954 w 12191286"/>
              <a:gd name="connsiteY18" fmla="*/ 1363221 h 2296995"/>
              <a:gd name="connsiteX19" fmla="*/ 8963479 w 12191286"/>
              <a:gd name="connsiteY19" fmla="*/ 1175896 h 2296995"/>
              <a:gd name="connsiteX20" fmla="*/ 9668329 w 12191286"/>
              <a:gd name="connsiteY20" fmla="*/ 1017146 h 2296995"/>
              <a:gd name="connsiteX21" fmla="*/ 10328729 w 12191286"/>
              <a:gd name="connsiteY21" fmla="*/ 883796 h 2296995"/>
              <a:gd name="connsiteX22" fmla="*/ 10243004 w 12191286"/>
              <a:gd name="connsiteY22" fmla="*/ 839346 h 2296995"/>
              <a:gd name="connsiteX23" fmla="*/ 9944554 w 12191286"/>
              <a:gd name="connsiteY23" fmla="*/ 671071 h 2296995"/>
              <a:gd name="connsiteX24" fmla="*/ 10036629 w 12191286"/>
              <a:gd name="connsiteY24" fmla="*/ 7496 h 2296995"/>
              <a:gd name="connsiteX25" fmla="*/ 10366829 w 12191286"/>
              <a:gd name="connsiteY25" fmla="*/ 245621 h 2296995"/>
              <a:gd name="connsiteX26" fmla="*/ 10687504 w 12191286"/>
              <a:gd name="connsiteY26" fmla="*/ 153546 h 2296995"/>
              <a:gd name="connsiteX27" fmla="*/ 10862129 w 12191286"/>
              <a:gd name="connsiteY27" fmla="*/ 296421 h 2296995"/>
              <a:gd name="connsiteX28" fmla="*/ 10941504 w 12191286"/>
              <a:gd name="connsiteY28" fmla="*/ 652021 h 2296995"/>
              <a:gd name="connsiteX29" fmla="*/ 12055929 w 12191286"/>
              <a:gd name="connsiteY29" fmla="*/ 896496 h 2296995"/>
              <a:gd name="connsiteX30" fmla="*/ 12157529 w 12191286"/>
              <a:gd name="connsiteY30" fmla="*/ 972696 h 2296995"/>
              <a:gd name="connsiteX31" fmla="*/ 11922579 w 12191286"/>
              <a:gd name="connsiteY31" fmla="*/ 883796 h 2296995"/>
              <a:gd name="connsiteX32" fmla="*/ 10900229 w 12191286"/>
              <a:gd name="connsiteY32" fmla="*/ 661546 h 2296995"/>
              <a:gd name="connsiteX33" fmla="*/ 10827204 w 12191286"/>
              <a:gd name="connsiteY33" fmla="*/ 280546 h 2296995"/>
              <a:gd name="connsiteX34" fmla="*/ 10592254 w 12191286"/>
              <a:gd name="connsiteY34" fmla="*/ 163071 h 2296995"/>
              <a:gd name="connsiteX35" fmla="*/ 10325554 w 12191286"/>
              <a:gd name="connsiteY35" fmla="*/ 293246 h 2296995"/>
              <a:gd name="connsiteX36" fmla="*/ 10150929 w 12191286"/>
              <a:gd name="connsiteY36" fmla="*/ 13846 h 2296995"/>
              <a:gd name="connsiteX37" fmla="*/ 10017579 w 12191286"/>
              <a:gd name="connsiteY37" fmla="*/ 150371 h 2296995"/>
              <a:gd name="connsiteX38" fmla="*/ 9989004 w 12191286"/>
              <a:gd name="connsiteY38" fmla="*/ 696471 h 2296995"/>
              <a:gd name="connsiteX39" fmla="*/ 10398579 w 12191286"/>
              <a:gd name="connsiteY39" fmla="*/ 880621 h 2296995"/>
              <a:gd name="connsiteX40" fmla="*/ 9668329 w 12191286"/>
              <a:gd name="connsiteY40" fmla="*/ 1048896 h 2296995"/>
              <a:gd name="connsiteX41" fmla="*/ 8982529 w 12191286"/>
              <a:gd name="connsiteY41" fmla="*/ 1204471 h 2296995"/>
              <a:gd name="connsiteX42" fmla="*/ 8715829 w 12191286"/>
              <a:gd name="connsiteY42" fmla="*/ 1391796 h 2296995"/>
              <a:gd name="connsiteX43" fmla="*/ 8169729 w 12191286"/>
              <a:gd name="connsiteY43" fmla="*/ 1287021 h 2296995"/>
              <a:gd name="connsiteX44" fmla="*/ 7439479 w 12191286"/>
              <a:gd name="connsiteY44" fmla="*/ 1150496 h 2296995"/>
              <a:gd name="connsiteX45" fmla="*/ 7233104 w 12191286"/>
              <a:gd name="connsiteY45" fmla="*/ 1264796 h 2296995"/>
              <a:gd name="connsiteX46" fmla="*/ 7026729 w 12191286"/>
              <a:gd name="connsiteY46" fmla="*/ 1258446 h 2296995"/>
              <a:gd name="connsiteX47" fmla="*/ 6601279 w 12191286"/>
              <a:gd name="connsiteY47" fmla="*/ 1169546 h 2296995"/>
              <a:gd name="connsiteX48" fmla="*/ 6010729 w 12191286"/>
              <a:gd name="connsiteY48" fmla="*/ 1398146 h 2296995"/>
              <a:gd name="connsiteX49" fmla="*/ 5305879 w 12191286"/>
              <a:gd name="connsiteY49" fmla="*/ 1826771 h 2296995"/>
              <a:gd name="connsiteX50" fmla="*/ 4724854 w 12191286"/>
              <a:gd name="connsiteY50" fmla="*/ 2166496 h 2296995"/>
              <a:gd name="connsiteX51" fmla="*/ 4213679 w 12191286"/>
              <a:gd name="connsiteY51" fmla="*/ 2229996 h 2296995"/>
              <a:gd name="connsiteX52" fmla="*/ 3883479 w 12191286"/>
              <a:gd name="connsiteY52" fmla="*/ 2077596 h 2296995"/>
              <a:gd name="connsiteX53" fmla="*/ 3496129 w 12191286"/>
              <a:gd name="connsiteY53" fmla="*/ 2102996 h 2296995"/>
              <a:gd name="connsiteX54" fmla="*/ 3102429 w 12191286"/>
              <a:gd name="connsiteY54" fmla="*/ 1975996 h 2296995"/>
              <a:gd name="connsiteX55" fmla="*/ 2581729 w 12191286"/>
              <a:gd name="connsiteY55" fmla="*/ 1690246 h 2296995"/>
              <a:gd name="connsiteX56" fmla="*/ 2177422 w 12191286"/>
              <a:gd name="connsiteY56" fmla="*/ 1450481 h 2296995"/>
              <a:gd name="connsiteX57" fmla="*/ 2174248 w 12191286"/>
              <a:gd name="connsiteY57" fmla="*/ 1406903 h 2296995"/>
              <a:gd name="connsiteX58" fmla="*/ 2464149 w 12191286"/>
              <a:gd name="connsiteY58" fmla="*/ 1189120 h 2296995"/>
              <a:gd name="connsiteX59" fmla="*/ 2200870 w 12191286"/>
              <a:gd name="connsiteY59" fmla="*/ 1073214 h 2296995"/>
              <a:gd name="connsiteX60" fmla="*/ 2056528 w 12191286"/>
              <a:gd name="connsiteY60" fmla="*/ 1233185 h 2296995"/>
              <a:gd name="connsiteX61" fmla="*/ 2174912 w 12191286"/>
              <a:gd name="connsiteY61" fmla="*/ 1412137 h 2296995"/>
              <a:gd name="connsiteX62" fmla="*/ 2177388 w 12191286"/>
              <a:gd name="connsiteY62" fmla="*/ 1441933 h 2296995"/>
              <a:gd name="connsiteX63" fmla="*/ 1121229 w 12191286"/>
              <a:gd name="connsiteY63" fmla="*/ 1944246 h 2296995"/>
              <a:gd name="connsiteX64" fmla="*/ 454 w 12191286"/>
              <a:gd name="connsiteY64" fmla="*/ 2296671 h 2296995"/>
              <a:gd name="connsiteX65" fmla="*/ 3629 w 12191286"/>
              <a:gd name="connsiteY65" fmla="*/ 2271271 h 2296995"/>
              <a:gd name="connsiteX0" fmla="*/ 3629 w 12191286"/>
              <a:gd name="connsiteY0" fmla="*/ 2274984 h 2300708"/>
              <a:gd name="connsiteX1" fmla="*/ 946604 w 12191286"/>
              <a:gd name="connsiteY1" fmla="*/ 1992409 h 2300708"/>
              <a:gd name="connsiteX2" fmla="*/ 2149652 w 12191286"/>
              <a:gd name="connsiteY2" fmla="*/ 1432423 h 2300708"/>
              <a:gd name="connsiteX3" fmla="*/ 2031197 w 12191286"/>
              <a:gd name="connsiteY3" fmla="*/ 1214255 h 2300708"/>
              <a:gd name="connsiteX4" fmla="*/ 2201845 w 12191286"/>
              <a:gd name="connsiteY4" fmla="*/ 1049468 h 2300708"/>
              <a:gd name="connsiteX5" fmla="*/ 2500330 w 12191286"/>
              <a:gd name="connsiteY5" fmla="*/ 1198241 h 2300708"/>
              <a:gd name="connsiteX6" fmla="*/ 2188692 w 12191286"/>
              <a:gd name="connsiteY6" fmla="*/ 1435563 h 2300708"/>
              <a:gd name="connsiteX7" fmla="*/ 2857954 w 12191286"/>
              <a:gd name="connsiteY7" fmla="*/ 1824134 h 2300708"/>
              <a:gd name="connsiteX8" fmla="*/ 3432629 w 12191286"/>
              <a:gd name="connsiteY8" fmla="*/ 2068609 h 2300708"/>
              <a:gd name="connsiteX9" fmla="*/ 3880304 w 12191286"/>
              <a:gd name="connsiteY9" fmla="*/ 2052734 h 2300708"/>
              <a:gd name="connsiteX10" fmla="*/ 4143829 w 12191286"/>
              <a:gd name="connsiteY10" fmla="*/ 2192434 h 2300708"/>
              <a:gd name="connsiteX11" fmla="*/ 4451804 w 12191286"/>
              <a:gd name="connsiteY11" fmla="*/ 2211484 h 2300708"/>
              <a:gd name="connsiteX12" fmla="*/ 4991554 w 12191286"/>
              <a:gd name="connsiteY12" fmla="*/ 2030509 h 2300708"/>
              <a:gd name="connsiteX13" fmla="*/ 5705929 w 12191286"/>
              <a:gd name="connsiteY13" fmla="*/ 1538384 h 2300708"/>
              <a:gd name="connsiteX14" fmla="*/ 6544129 w 12191286"/>
              <a:gd name="connsiteY14" fmla="*/ 1154209 h 2300708"/>
              <a:gd name="connsiteX15" fmla="*/ 7153729 w 12191286"/>
              <a:gd name="connsiteY15" fmla="*/ 1255809 h 2300708"/>
              <a:gd name="connsiteX16" fmla="*/ 7429954 w 12191286"/>
              <a:gd name="connsiteY16" fmla="*/ 1131984 h 2300708"/>
              <a:gd name="connsiteX17" fmla="*/ 8185604 w 12191286"/>
              <a:gd name="connsiteY17" fmla="*/ 1265334 h 2300708"/>
              <a:gd name="connsiteX18" fmla="*/ 8699954 w 12191286"/>
              <a:gd name="connsiteY18" fmla="*/ 1366934 h 2300708"/>
              <a:gd name="connsiteX19" fmla="*/ 8963479 w 12191286"/>
              <a:gd name="connsiteY19" fmla="*/ 1179609 h 2300708"/>
              <a:gd name="connsiteX20" fmla="*/ 9668329 w 12191286"/>
              <a:gd name="connsiteY20" fmla="*/ 1020859 h 2300708"/>
              <a:gd name="connsiteX21" fmla="*/ 10328729 w 12191286"/>
              <a:gd name="connsiteY21" fmla="*/ 887509 h 2300708"/>
              <a:gd name="connsiteX22" fmla="*/ 10243004 w 12191286"/>
              <a:gd name="connsiteY22" fmla="*/ 843059 h 2300708"/>
              <a:gd name="connsiteX23" fmla="*/ 9944554 w 12191286"/>
              <a:gd name="connsiteY23" fmla="*/ 674784 h 2300708"/>
              <a:gd name="connsiteX24" fmla="*/ 10036629 w 12191286"/>
              <a:gd name="connsiteY24" fmla="*/ 11209 h 2300708"/>
              <a:gd name="connsiteX25" fmla="*/ 10366829 w 12191286"/>
              <a:gd name="connsiteY25" fmla="*/ 249334 h 2300708"/>
              <a:gd name="connsiteX26" fmla="*/ 10646229 w 12191286"/>
              <a:gd name="connsiteY26" fmla="*/ 138209 h 2300708"/>
              <a:gd name="connsiteX27" fmla="*/ 10862129 w 12191286"/>
              <a:gd name="connsiteY27" fmla="*/ 300134 h 2300708"/>
              <a:gd name="connsiteX28" fmla="*/ 10941504 w 12191286"/>
              <a:gd name="connsiteY28" fmla="*/ 655734 h 2300708"/>
              <a:gd name="connsiteX29" fmla="*/ 12055929 w 12191286"/>
              <a:gd name="connsiteY29" fmla="*/ 900209 h 2300708"/>
              <a:gd name="connsiteX30" fmla="*/ 12157529 w 12191286"/>
              <a:gd name="connsiteY30" fmla="*/ 976409 h 2300708"/>
              <a:gd name="connsiteX31" fmla="*/ 11922579 w 12191286"/>
              <a:gd name="connsiteY31" fmla="*/ 887509 h 2300708"/>
              <a:gd name="connsiteX32" fmla="*/ 10900229 w 12191286"/>
              <a:gd name="connsiteY32" fmla="*/ 665259 h 2300708"/>
              <a:gd name="connsiteX33" fmla="*/ 10827204 w 12191286"/>
              <a:gd name="connsiteY33" fmla="*/ 284259 h 2300708"/>
              <a:gd name="connsiteX34" fmla="*/ 10592254 w 12191286"/>
              <a:gd name="connsiteY34" fmla="*/ 166784 h 2300708"/>
              <a:gd name="connsiteX35" fmla="*/ 10325554 w 12191286"/>
              <a:gd name="connsiteY35" fmla="*/ 296959 h 2300708"/>
              <a:gd name="connsiteX36" fmla="*/ 10150929 w 12191286"/>
              <a:gd name="connsiteY36" fmla="*/ 17559 h 2300708"/>
              <a:gd name="connsiteX37" fmla="*/ 10017579 w 12191286"/>
              <a:gd name="connsiteY37" fmla="*/ 154084 h 2300708"/>
              <a:gd name="connsiteX38" fmla="*/ 9989004 w 12191286"/>
              <a:gd name="connsiteY38" fmla="*/ 700184 h 2300708"/>
              <a:gd name="connsiteX39" fmla="*/ 10398579 w 12191286"/>
              <a:gd name="connsiteY39" fmla="*/ 884334 h 2300708"/>
              <a:gd name="connsiteX40" fmla="*/ 9668329 w 12191286"/>
              <a:gd name="connsiteY40" fmla="*/ 1052609 h 2300708"/>
              <a:gd name="connsiteX41" fmla="*/ 8982529 w 12191286"/>
              <a:gd name="connsiteY41" fmla="*/ 1208184 h 2300708"/>
              <a:gd name="connsiteX42" fmla="*/ 8715829 w 12191286"/>
              <a:gd name="connsiteY42" fmla="*/ 1395509 h 2300708"/>
              <a:gd name="connsiteX43" fmla="*/ 8169729 w 12191286"/>
              <a:gd name="connsiteY43" fmla="*/ 1290734 h 2300708"/>
              <a:gd name="connsiteX44" fmla="*/ 7439479 w 12191286"/>
              <a:gd name="connsiteY44" fmla="*/ 1154209 h 2300708"/>
              <a:gd name="connsiteX45" fmla="*/ 7233104 w 12191286"/>
              <a:gd name="connsiteY45" fmla="*/ 1268509 h 2300708"/>
              <a:gd name="connsiteX46" fmla="*/ 7026729 w 12191286"/>
              <a:gd name="connsiteY46" fmla="*/ 1262159 h 2300708"/>
              <a:gd name="connsiteX47" fmla="*/ 6601279 w 12191286"/>
              <a:gd name="connsiteY47" fmla="*/ 1173259 h 2300708"/>
              <a:gd name="connsiteX48" fmla="*/ 6010729 w 12191286"/>
              <a:gd name="connsiteY48" fmla="*/ 1401859 h 2300708"/>
              <a:gd name="connsiteX49" fmla="*/ 5305879 w 12191286"/>
              <a:gd name="connsiteY49" fmla="*/ 1830484 h 2300708"/>
              <a:gd name="connsiteX50" fmla="*/ 4724854 w 12191286"/>
              <a:gd name="connsiteY50" fmla="*/ 2170209 h 2300708"/>
              <a:gd name="connsiteX51" fmla="*/ 4213679 w 12191286"/>
              <a:gd name="connsiteY51" fmla="*/ 2233709 h 2300708"/>
              <a:gd name="connsiteX52" fmla="*/ 3883479 w 12191286"/>
              <a:gd name="connsiteY52" fmla="*/ 2081309 h 2300708"/>
              <a:gd name="connsiteX53" fmla="*/ 3496129 w 12191286"/>
              <a:gd name="connsiteY53" fmla="*/ 2106709 h 2300708"/>
              <a:gd name="connsiteX54" fmla="*/ 3102429 w 12191286"/>
              <a:gd name="connsiteY54" fmla="*/ 1979709 h 2300708"/>
              <a:gd name="connsiteX55" fmla="*/ 2581729 w 12191286"/>
              <a:gd name="connsiteY55" fmla="*/ 1693959 h 2300708"/>
              <a:gd name="connsiteX56" fmla="*/ 2177422 w 12191286"/>
              <a:gd name="connsiteY56" fmla="*/ 1454194 h 2300708"/>
              <a:gd name="connsiteX57" fmla="*/ 2174248 w 12191286"/>
              <a:gd name="connsiteY57" fmla="*/ 1410616 h 2300708"/>
              <a:gd name="connsiteX58" fmla="*/ 2464149 w 12191286"/>
              <a:gd name="connsiteY58" fmla="*/ 1192833 h 2300708"/>
              <a:gd name="connsiteX59" fmla="*/ 2200870 w 12191286"/>
              <a:gd name="connsiteY59" fmla="*/ 1076927 h 2300708"/>
              <a:gd name="connsiteX60" fmla="*/ 2056528 w 12191286"/>
              <a:gd name="connsiteY60" fmla="*/ 1236898 h 2300708"/>
              <a:gd name="connsiteX61" fmla="*/ 2174912 w 12191286"/>
              <a:gd name="connsiteY61" fmla="*/ 1415850 h 2300708"/>
              <a:gd name="connsiteX62" fmla="*/ 2177388 w 12191286"/>
              <a:gd name="connsiteY62" fmla="*/ 1445646 h 2300708"/>
              <a:gd name="connsiteX63" fmla="*/ 1121229 w 12191286"/>
              <a:gd name="connsiteY63" fmla="*/ 1947959 h 2300708"/>
              <a:gd name="connsiteX64" fmla="*/ 454 w 12191286"/>
              <a:gd name="connsiteY64" fmla="*/ 2300384 h 2300708"/>
              <a:gd name="connsiteX65" fmla="*/ 3629 w 12191286"/>
              <a:gd name="connsiteY65" fmla="*/ 2274984 h 2300708"/>
              <a:gd name="connsiteX0" fmla="*/ 3629 w 12191286"/>
              <a:gd name="connsiteY0" fmla="*/ 2274984 h 2300708"/>
              <a:gd name="connsiteX1" fmla="*/ 946604 w 12191286"/>
              <a:gd name="connsiteY1" fmla="*/ 1992409 h 2300708"/>
              <a:gd name="connsiteX2" fmla="*/ 2149652 w 12191286"/>
              <a:gd name="connsiteY2" fmla="*/ 1432423 h 2300708"/>
              <a:gd name="connsiteX3" fmla="*/ 2031197 w 12191286"/>
              <a:gd name="connsiteY3" fmla="*/ 1214255 h 2300708"/>
              <a:gd name="connsiteX4" fmla="*/ 2201845 w 12191286"/>
              <a:gd name="connsiteY4" fmla="*/ 1049468 h 2300708"/>
              <a:gd name="connsiteX5" fmla="*/ 2500330 w 12191286"/>
              <a:gd name="connsiteY5" fmla="*/ 1198241 h 2300708"/>
              <a:gd name="connsiteX6" fmla="*/ 2188692 w 12191286"/>
              <a:gd name="connsiteY6" fmla="*/ 1435563 h 2300708"/>
              <a:gd name="connsiteX7" fmla="*/ 2857954 w 12191286"/>
              <a:gd name="connsiteY7" fmla="*/ 1824134 h 2300708"/>
              <a:gd name="connsiteX8" fmla="*/ 3432629 w 12191286"/>
              <a:gd name="connsiteY8" fmla="*/ 2068609 h 2300708"/>
              <a:gd name="connsiteX9" fmla="*/ 3880304 w 12191286"/>
              <a:gd name="connsiteY9" fmla="*/ 2052734 h 2300708"/>
              <a:gd name="connsiteX10" fmla="*/ 4143829 w 12191286"/>
              <a:gd name="connsiteY10" fmla="*/ 2192434 h 2300708"/>
              <a:gd name="connsiteX11" fmla="*/ 4451804 w 12191286"/>
              <a:gd name="connsiteY11" fmla="*/ 2211484 h 2300708"/>
              <a:gd name="connsiteX12" fmla="*/ 4991554 w 12191286"/>
              <a:gd name="connsiteY12" fmla="*/ 2030509 h 2300708"/>
              <a:gd name="connsiteX13" fmla="*/ 5705929 w 12191286"/>
              <a:gd name="connsiteY13" fmla="*/ 1538384 h 2300708"/>
              <a:gd name="connsiteX14" fmla="*/ 6544129 w 12191286"/>
              <a:gd name="connsiteY14" fmla="*/ 1154209 h 2300708"/>
              <a:gd name="connsiteX15" fmla="*/ 7153729 w 12191286"/>
              <a:gd name="connsiteY15" fmla="*/ 1255809 h 2300708"/>
              <a:gd name="connsiteX16" fmla="*/ 7429954 w 12191286"/>
              <a:gd name="connsiteY16" fmla="*/ 1131984 h 2300708"/>
              <a:gd name="connsiteX17" fmla="*/ 8185604 w 12191286"/>
              <a:gd name="connsiteY17" fmla="*/ 1265334 h 2300708"/>
              <a:gd name="connsiteX18" fmla="*/ 8699954 w 12191286"/>
              <a:gd name="connsiteY18" fmla="*/ 1366934 h 2300708"/>
              <a:gd name="connsiteX19" fmla="*/ 8963479 w 12191286"/>
              <a:gd name="connsiteY19" fmla="*/ 1179609 h 2300708"/>
              <a:gd name="connsiteX20" fmla="*/ 9668329 w 12191286"/>
              <a:gd name="connsiteY20" fmla="*/ 1020859 h 2300708"/>
              <a:gd name="connsiteX21" fmla="*/ 10328729 w 12191286"/>
              <a:gd name="connsiteY21" fmla="*/ 887509 h 2300708"/>
              <a:gd name="connsiteX22" fmla="*/ 10243004 w 12191286"/>
              <a:gd name="connsiteY22" fmla="*/ 843059 h 2300708"/>
              <a:gd name="connsiteX23" fmla="*/ 9944554 w 12191286"/>
              <a:gd name="connsiteY23" fmla="*/ 674784 h 2300708"/>
              <a:gd name="connsiteX24" fmla="*/ 10036629 w 12191286"/>
              <a:gd name="connsiteY24" fmla="*/ 11209 h 2300708"/>
              <a:gd name="connsiteX25" fmla="*/ 10366829 w 12191286"/>
              <a:gd name="connsiteY25" fmla="*/ 249334 h 2300708"/>
              <a:gd name="connsiteX26" fmla="*/ 10646229 w 12191286"/>
              <a:gd name="connsiteY26" fmla="*/ 138209 h 2300708"/>
              <a:gd name="connsiteX27" fmla="*/ 10862129 w 12191286"/>
              <a:gd name="connsiteY27" fmla="*/ 300134 h 2300708"/>
              <a:gd name="connsiteX28" fmla="*/ 10941504 w 12191286"/>
              <a:gd name="connsiteY28" fmla="*/ 655734 h 2300708"/>
              <a:gd name="connsiteX29" fmla="*/ 12055929 w 12191286"/>
              <a:gd name="connsiteY29" fmla="*/ 900209 h 2300708"/>
              <a:gd name="connsiteX30" fmla="*/ 12157529 w 12191286"/>
              <a:gd name="connsiteY30" fmla="*/ 976409 h 2300708"/>
              <a:gd name="connsiteX31" fmla="*/ 11922579 w 12191286"/>
              <a:gd name="connsiteY31" fmla="*/ 887509 h 2300708"/>
              <a:gd name="connsiteX32" fmla="*/ 10900229 w 12191286"/>
              <a:gd name="connsiteY32" fmla="*/ 665259 h 2300708"/>
              <a:gd name="connsiteX33" fmla="*/ 10827204 w 12191286"/>
              <a:gd name="connsiteY33" fmla="*/ 284259 h 2300708"/>
              <a:gd name="connsiteX34" fmla="*/ 10592254 w 12191286"/>
              <a:gd name="connsiteY34" fmla="*/ 166784 h 2300708"/>
              <a:gd name="connsiteX35" fmla="*/ 10325554 w 12191286"/>
              <a:gd name="connsiteY35" fmla="*/ 296959 h 2300708"/>
              <a:gd name="connsiteX36" fmla="*/ 10150929 w 12191286"/>
              <a:gd name="connsiteY36" fmla="*/ 17559 h 2300708"/>
              <a:gd name="connsiteX37" fmla="*/ 10017579 w 12191286"/>
              <a:gd name="connsiteY37" fmla="*/ 154084 h 2300708"/>
              <a:gd name="connsiteX38" fmla="*/ 9989004 w 12191286"/>
              <a:gd name="connsiteY38" fmla="*/ 700184 h 2300708"/>
              <a:gd name="connsiteX39" fmla="*/ 10398579 w 12191286"/>
              <a:gd name="connsiteY39" fmla="*/ 884334 h 2300708"/>
              <a:gd name="connsiteX40" fmla="*/ 9668329 w 12191286"/>
              <a:gd name="connsiteY40" fmla="*/ 1052609 h 2300708"/>
              <a:gd name="connsiteX41" fmla="*/ 8982529 w 12191286"/>
              <a:gd name="connsiteY41" fmla="*/ 1208184 h 2300708"/>
              <a:gd name="connsiteX42" fmla="*/ 8715829 w 12191286"/>
              <a:gd name="connsiteY42" fmla="*/ 1395509 h 2300708"/>
              <a:gd name="connsiteX43" fmla="*/ 8169729 w 12191286"/>
              <a:gd name="connsiteY43" fmla="*/ 1290734 h 2300708"/>
              <a:gd name="connsiteX44" fmla="*/ 7439479 w 12191286"/>
              <a:gd name="connsiteY44" fmla="*/ 1154209 h 2300708"/>
              <a:gd name="connsiteX45" fmla="*/ 7233104 w 12191286"/>
              <a:gd name="connsiteY45" fmla="*/ 1268509 h 2300708"/>
              <a:gd name="connsiteX46" fmla="*/ 7026729 w 12191286"/>
              <a:gd name="connsiteY46" fmla="*/ 1262159 h 2300708"/>
              <a:gd name="connsiteX47" fmla="*/ 6601279 w 12191286"/>
              <a:gd name="connsiteY47" fmla="*/ 1173259 h 2300708"/>
              <a:gd name="connsiteX48" fmla="*/ 6010729 w 12191286"/>
              <a:gd name="connsiteY48" fmla="*/ 1401859 h 2300708"/>
              <a:gd name="connsiteX49" fmla="*/ 5305879 w 12191286"/>
              <a:gd name="connsiteY49" fmla="*/ 1830484 h 2300708"/>
              <a:gd name="connsiteX50" fmla="*/ 4724854 w 12191286"/>
              <a:gd name="connsiteY50" fmla="*/ 2170209 h 2300708"/>
              <a:gd name="connsiteX51" fmla="*/ 4213679 w 12191286"/>
              <a:gd name="connsiteY51" fmla="*/ 2233709 h 2300708"/>
              <a:gd name="connsiteX52" fmla="*/ 3883479 w 12191286"/>
              <a:gd name="connsiteY52" fmla="*/ 2081309 h 2300708"/>
              <a:gd name="connsiteX53" fmla="*/ 3496129 w 12191286"/>
              <a:gd name="connsiteY53" fmla="*/ 2106709 h 2300708"/>
              <a:gd name="connsiteX54" fmla="*/ 3102429 w 12191286"/>
              <a:gd name="connsiteY54" fmla="*/ 1979709 h 2300708"/>
              <a:gd name="connsiteX55" fmla="*/ 2581729 w 12191286"/>
              <a:gd name="connsiteY55" fmla="*/ 1693959 h 2300708"/>
              <a:gd name="connsiteX56" fmla="*/ 2177422 w 12191286"/>
              <a:gd name="connsiteY56" fmla="*/ 1454194 h 2300708"/>
              <a:gd name="connsiteX57" fmla="*/ 2174248 w 12191286"/>
              <a:gd name="connsiteY57" fmla="*/ 1410616 h 2300708"/>
              <a:gd name="connsiteX58" fmla="*/ 2464149 w 12191286"/>
              <a:gd name="connsiteY58" fmla="*/ 1192833 h 2300708"/>
              <a:gd name="connsiteX59" fmla="*/ 2200870 w 12191286"/>
              <a:gd name="connsiteY59" fmla="*/ 1076927 h 2300708"/>
              <a:gd name="connsiteX60" fmla="*/ 2056528 w 12191286"/>
              <a:gd name="connsiteY60" fmla="*/ 1236898 h 2300708"/>
              <a:gd name="connsiteX61" fmla="*/ 2174912 w 12191286"/>
              <a:gd name="connsiteY61" fmla="*/ 1415850 h 2300708"/>
              <a:gd name="connsiteX62" fmla="*/ 2177388 w 12191286"/>
              <a:gd name="connsiteY62" fmla="*/ 1445646 h 2300708"/>
              <a:gd name="connsiteX63" fmla="*/ 1121229 w 12191286"/>
              <a:gd name="connsiteY63" fmla="*/ 1947959 h 2300708"/>
              <a:gd name="connsiteX64" fmla="*/ 454 w 12191286"/>
              <a:gd name="connsiteY64" fmla="*/ 2300384 h 2300708"/>
              <a:gd name="connsiteX65" fmla="*/ 3629 w 12191286"/>
              <a:gd name="connsiteY65" fmla="*/ 2274984 h 2300708"/>
              <a:gd name="connsiteX0" fmla="*/ 3629 w 12191286"/>
              <a:gd name="connsiteY0" fmla="*/ 2275052 h 2300776"/>
              <a:gd name="connsiteX1" fmla="*/ 946604 w 12191286"/>
              <a:gd name="connsiteY1" fmla="*/ 1992477 h 2300776"/>
              <a:gd name="connsiteX2" fmla="*/ 2149652 w 12191286"/>
              <a:gd name="connsiteY2" fmla="*/ 1432491 h 2300776"/>
              <a:gd name="connsiteX3" fmla="*/ 2031197 w 12191286"/>
              <a:gd name="connsiteY3" fmla="*/ 1214323 h 2300776"/>
              <a:gd name="connsiteX4" fmla="*/ 2201845 w 12191286"/>
              <a:gd name="connsiteY4" fmla="*/ 1049536 h 2300776"/>
              <a:gd name="connsiteX5" fmla="*/ 2500330 w 12191286"/>
              <a:gd name="connsiteY5" fmla="*/ 1198309 h 2300776"/>
              <a:gd name="connsiteX6" fmla="*/ 2188692 w 12191286"/>
              <a:gd name="connsiteY6" fmla="*/ 1435631 h 2300776"/>
              <a:gd name="connsiteX7" fmla="*/ 2857954 w 12191286"/>
              <a:gd name="connsiteY7" fmla="*/ 1824202 h 2300776"/>
              <a:gd name="connsiteX8" fmla="*/ 3432629 w 12191286"/>
              <a:gd name="connsiteY8" fmla="*/ 2068677 h 2300776"/>
              <a:gd name="connsiteX9" fmla="*/ 3880304 w 12191286"/>
              <a:gd name="connsiteY9" fmla="*/ 2052802 h 2300776"/>
              <a:gd name="connsiteX10" fmla="*/ 4143829 w 12191286"/>
              <a:gd name="connsiteY10" fmla="*/ 2192502 h 2300776"/>
              <a:gd name="connsiteX11" fmla="*/ 4451804 w 12191286"/>
              <a:gd name="connsiteY11" fmla="*/ 2211552 h 2300776"/>
              <a:gd name="connsiteX12" fmla="*/ 4991554 w 12191286"/>
              <a:gd name="connsiteY12" fmla="*/ 2030577 h 2300776"/>
              <a:gd name="connsiteX13" fmla="*/ 5705929 w 12191286"/>
              <a:gd name="connsiteY13" fmla="*/ 1538452 h 2300776"/>
              <a:gd name="connsiteX14" fmla="*/ 6544129 w 12191286"/>
              <a:gd name="connsiteY14" fmla="*/ 1154277 h 2300776"/>
              <a:gd name="connsiteX15" fmla="*/ 7153729 w 12191286"/>
              <a:gd name="connsiteY15" fmla="*/ 1255877 h 2300776"/>
              <a:gd name="connsiteX16" fmla="*/ 7429954 w 12191286"/>
              <a:gd name="connsiteY16" fmla="*/ 1132052 h 2300776"/>
              <a:gd name="connsiteX17" fmla="*/ 8185604 w 12191286"/>
              <a:gd name="connsiteY17" fmla="*/ 1265402 h 2300776"/>
              <a:gd name="connsiteX18" fmla="*/ 8699954 w 12191286"/>
              <a:gd name="connsiteY18" fmla="*/ 1367002 h 2300776"/>
              <a:gd name="connsiteX19" fmla="*/ 8963479 w 12191286"/>
              <a:gd name="connsiteY19" fmla="*/ 1179677 h 2300776"/>
              <a:gd name="connsiteX20" fmla="*/ 9668329 w 12191286"/>
              <a:gd name="connsiteY20" fmla="*/ 1020927 h 2300776"/>
              <a:gd name="connsiteX21" fmla="*/ 10328729 w 12191286"/>
              <a:gd name="connsiteY21" fmla="*/ 887577 h 2300776"/>
              <a:gd name="connsiteX22" fmla="*/ 10243004 w 12191286"/>
              <a:gd name="connsiteY22" fmla="*/ 843127 h 2300776"/>
              <a:gd name="connsiteX23" fmla="*/ 9944554 w 12191286"/>
              <a:gd name="connsiteY23" fmla="*/ 674852 h 2300776"/>
              <a:gd name="connsiteX24" fmla="*/ 10036629 w 12191286"/>
              <a:gd name="connsiteY24" fmla="*/ 11277 h 2300776"/>
              <a:gd name="connsiteX25" fmla="*/ 10366829 w 12191286"/>
              <a:gd name="connsiteY25" fmla="*/ 249402 h 2300776"/>
              <a:gd name="connsiteX26" fmla="*/ 10655754 w 12191286"/>
              <a:gd name="connsiteY26" fmla="*/ 150977 h 2300776"/>
              <a:gd name="connsiteX27" fmla="*/ 10862129 w 12191286"/>
              <a:gd name="connsiteY27" fmla="*/ 300202 h 2300776"/>
              <a:gd name="connsiteX28" fmla="*/ 10941504 w 12191286"/>
              <a:gd name="connsiteY28" fmla="*/ 655802 h 2300776"/>
              <a:gd name="connsiteX29" fmla="*/ 12055929 w 12191286"/>
              <a:gd name="connsiteY29" fmla="*/ 900277 h 2300776"/>
              <a:gd name="connsiteX30" fmla="*/ 12157529 w 12191286"/>
              <a:gd name="connsiteY30" fmla="*/ 976477 h 2300776"/>
              <a:gd name="connsiteX31" fmla="*/ 11922579 w 12191286"/>
              <a:gd name="connsiteY31" fmla="*/ 887577 h 2300776"/>
              <a:gd name="connsiteX32" fmla="*/ 10900229 w 12191286"/>
              <a:gd name="connsiteY32" fmla="*/ 665327 h 2300776"/>
              <a:gd name="connsiteX33" fmla="*/ 10827204 w 12191286"/>
              <a:gd name="connsiteY33" fmla="*/ 284327 h 2300776"/>
              <a:gd name="connsiteX34" fmla="*/ 10592254 w 12191286"/>
              <a:gd name="connsiteY34" fmla="*/ 166852 h 2300776"/>
              <a:gd name="connsiteX35" fmla="*/ 10325554 w 12191286"/>
              <a:gd name="connsiteY35" fmla="*/ 297027 h 2300776"/>
              <a:gd name="connsiteX36" fmla="*/ 10150929 w 12191286"/>
              <a:gd name="connsiteY36" fmla="*/ 17627 h 2300776"/>
              <a:gd name="connsiteX37" fmla="*/ 10017579 w 12191286"/>
              <a:gd name="connsiteY37" fmla="*/ 154152 h 2300776"/>
              <a:gd name="connsiteX38" fmla="*/ 9989004 w 12191286"/>
              <a:gd name="connsiteY38" fmla="*/ 700252 h 2300776"/>
              <a:gd name="connsiteX39" fmla="*/ 10398579 w 12191286"/>
              <a:gd name="connsiteY39" fmla="*/ 884402 h 2300776"/>
              <a:gd name="connsiteX40" fmla="*/ 9668329 w 12191286"/>
              <a:gd name="connsiteY40" fmla="*/ 1052677 h 2300776"/>
              <a:gd name="connsiteX41" fmla="*/ 8982529 w 12191286"/>
              <a:gd name="connsiteY41" fmla="*/ 1208252 h 2300776"/>
              <a:gd name="connsiteX42" fmla="*/ 8715829 w 12191286"/>
              <a:gd name="connsiteY42" fmla="*/ 1395577 h 2300776"/>
              <a:gd name="connsiteX43" fmla="*/ 8169729 w 12191286"/>
              <a:gd name="connsiteY43" fmla="*/ 1290802 h 2300776"/>
              <a:gd name="connsiteX44" fmla="*/ 7439479 w 12191286"/>
              <a:gd name="connsiteY44" fmla="*/ 1154277 h 2300776"/>
              <a:gd name="connsiteX45" fmla="*/ 7233104 w 12191286"/>
              <a:gd name="connsiteY45" fmla="*/ 1268577 h 2300776"/>
              <a:gd name="connsiteX46" fmla="*/ 7026729 w 12191286"/>
              <a:gd name="connsiteY46" fmla="*/ 1262227 h 2300776"/>
              <a:gd name="connsiteX47" fmla="*/ 6601279 w 12191286"/>
              <a:gd name="connsiteY47" fmla="*/ 1173327 h 2300776"/>
              <a:gd name="connsiteX48" fmla="*/ 6010729 w 12191286"/>
              <a:gd name="connsiteY48" fmla="*/ 1401927 h 2300776"/>
              <a:gd name="connsiteX49" fmla="*/ 5305879 w 12191286"/>
              <a:gd name="connsiteY49" fmla="*/ 1830552 h 2300776"/>
              <a:gd name="connsiteX50" fmla="*/ 4724854 w 12191286"/>
              <a:gd name="connsiteY50" fmla="*/ 2170277 h 2300776"/>
              <a:gd name="connsiteX51" fmla="*/ 4213679 w 12191286"/>
              <a:gd name="connsiteY51" fmla="*/ 2233777 h 2300776"/>
              <a:gd name="connsiteX52" fmla="*/ 3883479 w 12191286"/>
              <a:gd name="connsiteY52" fmla="*/ 2081377 h 2300776"/>
              <a:gd name="connsiteX53" fmla="*/ 3496129 w 12191286"/>
              <a:gd name="connsiteY53" fmla="*/ 2106777 h 2300776"/>
              <a:gd name="connsiteX54" fmla="*/ 3102429 w 12191286"/>
              <a:gd name="connsiteY54" fmla="*/ 1979777 h 2300776"/>
              <a:gd name="connsiteX55" fmla="*/ 2581729 w 12191286"/>
              <a:gd name="connsiteY55" fmla="*/ 1694027 h 2300776"/>
              <a:gd name="connsiteX56" fmla="*/ 2177422 w 12191286"/>
              <a:gd name="connsiteY56" fmla="*/ 1454262 h 2300776"/>
              <a:gd name="connsiteX57" fmla="*/ 2174248 w 12191286"/>
              <a:gd name="connsiteY57" fmla="*/ 1410684 h 2300776"/>
              <a:gd name="connsiteX58" fmla="*/ 2464149 w 12191286"/>
              <a:gd name="connsiteY58" fmla="*/ 1192901 h 2300776"/>
              <a:gd name="connsiteX59" fmla="*/ 2200870 w 12191286"/>
              <a:gd name="connsiteY59" fmla="*/ 1076995 h 2300776"/>
              <a:gd name="connsiteX60" fmla="*/ 2056528 w 12191286"/>
              <a:gd name="connsiteY60" fmla="*/ 1236966 h 2300776"/>
              <a:gd name="connsiteX61" fmla="*/ 2174912 w 12191286"/>
              <a:gd name="connsiteY61" fmla="*/ 1415918 h 2300776"/>
              <a:gd name="connsiteX62" fmla="*/ 2177388 w 12191286"/>
              <a:gd name="connsiteY62" fmla="*/ 1445714 h 2300776"/>
              <a:gd name="connsiteX63" fmla="*/ 1121229 w 12191286"/>
              <a:gd name="connsiteY63" fmla="*/ 1948027 h 2300776"/>
              <a:gd name="connsiteX64" fmla="*/ 454 w 12191286"/>
              <a:gd name="connsiteY64" fmla="*/ 2300452 h 2300776"/>
              <a:gd name="connsiteX65" fmla="*/ 3629 w 12191286"/>
              <a:gd name="connsiteY65" fmla="*/ 2275052 h 2300776"/>
              <a:gd name="connsiteX0" fmla="*/ 3629 w 12191286"/>
              <a:gd name="connsiteY0" fmla="*/ 2276606 h 2302330"/>
              <a:gd name="connsiteX1" fmla="*/ 946604 w 12191286"/>
              <a:gd name="connsiteY1" fmla="*/ 1994031 h 2302330"/>
              <a:gd name="connsiteX2" fmla="*/ 2149652 w 12191286"/>
              <a:gd name="connsiteY2" fmla="*/ 1434045 h 2302330"/>
              <a:gd name="connsiteX3" fmla="*/ 2031197 w 12191286"/>
              <a:gd name="connsiteY3" fmla="*/ 1215877 h 2302330"/>
              <a:gd name="connsiteX4" fmla="*/ 2201845 w 12191286"/>
              <a:gd name="connsiteY4" fmla="*/ 1051090 h 2302330"/>
              <a:gd name="connsiteX5" fmla="*/ 2500330 w 12191286"/>
              <a:gd name="connsiteY5" fmla="*/ 1199863 h 2302330"/>
              <a:gd name="connsiteX6" fmla="*/ 2188692 w 12191286"/>
              <a:gd name="connsiteY6" fmla="*/ 1437185 h 2302330"/>
              <a:gd name="connsiteX7" fmla="*/ 2857954 w 12191286"/>
              <a:gd name="connsiteY7" fmla="*/ 1825756 h 2302330"/>
              <a:gd name="connsiteX8" fmla="*/ 3432629 w 12191286"/>
              <a:gd name="connsiteY8" fmla="*/ 2070231 h 2302330"/>
              <a:gd name="connsiteX9" fmla="*/ 3880304 w 12191286"/>
              <a:gd name="connsiteY9" fmla="*/ 2054356 h 2302330"/>
              <a:gd name="connsiteX10" fmla="*/ 4143829 w 12191286"/>
              <a:gd name="connsiteY10" fmla="*/ 2194056 h 2302330"/>
              <a:gd name="connsiteX11" fmla="*/ 4451804 w 12191286"/>
              <a:gd name="connsiteY11" fmla="*/ 2213106 h 2302330"/>
              <a:gd name="connsiteX12" fmla="*/ 4991554 w 12191286"/>
              <a:gd name="connsiteY12" fmla="*/ 2032131 h 2302330"/>
              <a:gd name="connsiteX13" fmla="*/ 5705929 w 12191286"/>
              <a:gd name="connsiteY13" fmla="*/ 1540006 h 2302330"/>
              <a:gd name="connsiteX14" fmla="*/ 6544129 w 12191286"/>
              <a:gd name="connsiteY14" fmla="*/ 1155831 h 2302330"/>
              <a:gd name="connsiteX15" fmla="*/ 7153729 w 12191286"/>
              <a:gd name="connsiteY15" fmla="*/ 1257431 h 2302330"/>
              <a:gd name="connsiteX16" fmla="*/ 7429954 w 12191286"/>
              <a:gd name="connsiteY16" fmla="*/ 1133606 h 2302330"/>
              <a:gd name="connsiteX17" fmla="*/ 8185604 w 12191286"/>
              <a:gd name="connsiteY17" fmla="*/ 1266956 h 2302330"/>
              <a:gd name="connsiteX18" fmla="*/ 8699954 w 12191286"/>
              <a:gd name="connsiteY18" fmla="*/ 1368556 h 2302330"/>
              <a:gd name="connsiteX19" fmla="*/ 8963479 w 12191286"/>
              <a:gd name="connsiteY19" fmla="*/ 1181231 h 2302330"/>
              <a:gd name="connsiteX20" fmla="*/ 9668329 w 12191286"/>
              <a:gd name="connsiteY20" fmla="*/ 1022481 h 2302330"/>
              <a:gd name="connsiteX21" fmla="*/ 10328729 w 12191286"/>
              <a:gd name="connsiteY21" fmla="*/ 889131 h 2302330"/>
              <a:gd name="connsiteX22" fmla="*/ 10243004 w 12191286"/>
              <a:gd name="connsiteY22" fmla="*/ 844681 h 2302330"/>
              <a:gd name="connsiteX23" fmla="*/ 9944554 w 12191286"/>
              <a:gd name="connsiteY23" fmla="*/ 676406 h 2302330"/>
              <a:gd name="connsiteX24" fmla="*/ 10036629 w 12191286"/>
              <a:gd name="connsiteY24" fmla="*/ 12831 h 2302330"/>
              <a:gd name="connsiteX25" fmla="*/ 10341429 w 12191286"/>
              <a:gd name="connsiteY25" fmla="*/ 231906 h 2302330"/>
              <a:gd name="connsiteX26" fmla="*/ 10655754 w 12191286"/>
              <a:gd name="connsiteY26" fmla="*/ 152531 h 2302330"/>
              <a:gd name="connsiteX27" fmla="*/ 10862129 w 12191286"/>
              <a:gd name="connsiteY27" fmla="*/ 301756 h 2302330"/>
              <a:gd name="connsiteX28" fmla="*/ 10941504 w 12191286"/>
              <a:gd name="connsiteY28" fmla="*/ 657356 h 2302330"/>
              <a:gd name="connsiteX29" fmla="*/ 12055929 w 12191286"/>
              <a:gd name="connsiteY29" fmla="*/ 901831 h 2302330"/>
              <a:gd name="connsiteX30" fmla="*/ 12157529 w 12191286"/>
              <a:gd name="connsiteY30" fmla="*/ 978031 h 2302330"/>
              <a:gd name="connsiteX31" fmla="*/ 11922579 w 12191286"/>
              <a:gd name="connsiteY31" fmla="*/ 889131 h 2302330"/>
              <a:gd name="connsiteX32" fmla="*/ 10900229 w 12191286"/>
              <a:gd name="connsiteY32" fmla="*/ 666881 h 2302330"/>
              <a:gd name="connsiteX33" fmla="*/ 10827204 w 12191286"/>
              <a:gd name="connsiteY33" fmla="*/ 285881 h 2302330"/>
              <a:gd name="connsiteX34" fmla="*/ 10592254 w 12191286"/>
              <a:gd name="connsiteY34" fmla="*/ 168406 h 2302330"/>
              <a:gd name="connsiteX35" fmla="*/ 10325554 w 12191286"/>
              <a:gd name="connsiteY35" fmla="*/ 298581 h 2302330"/>
              <a:gd name="connsiteX36" fmla="*/ 10150929 w 12191286"/>
              <a:gd name="connsiteY36" fmla="*/ 19181 h 2302330"/>
              <a:gd name="connsiteX37" fmla="*/ 10017579 w 12191286"/>
              <a:gd name="connsiteY37" fmla="*/ 155706 h 2302330"/>
              <a:gd name="connsiteX38" fmla="*/ 9989004 w 12191286"/>
              <a:gd name="connsiteY38" fmla="*/ 701806 h 2302330"/>
              <a:gd name="connsiteX39" fmla="*/ 10398579 w 12191286"/>
              <a:gd name="connsiteY39" fmla="*/ 885956 h 2302330"/>
              <a:gd name="connsiteX40" fmla="*/ 9668329 w 12191286"/>
              <a:gd name="connsiteY40" fmla="*/ 1054231 h 2302330"/>
              <a:gd name="connsiteX41" fmla="*/ 8982529 w 12191286"/>
              <a:gd name="connsiteY41" fmla="*/ 1209806 h 2302330"/>
              <a:gd name="connsiteX42" fmla="*/ 8715829 w 12191286"/>
              <a:gd name="connsiteY42" fmla="*/ 1397131 h 2302330"/>
              <a:gd name="connsiteX43" fmla="*/ 8169729 w 12191286"/>
              <a:gd name="connsiteY43" fmla="*/ 1292356 h 2302330"/>
              <a:gd name="connsiteX44" fmla="*/ 7439479 w 12191286"/>
              <a:gd name="connsiteY44" fmla="*/ 1155831 h 2302330"/>
              <a:gd name="connsiteX45" fmla="*/ 7233104 w 12191286"/>
              <a:gd name="connsiteY45" fmla="*/ 1270131 h 2302330"/>
              <a:gd name="connsiteX46" fmla="*/ 7026729 w 12191286"/>
              <a:gd name="connsiteY46" fmla="*/ 1263781 h 2302330"/>
              <a:gd name="connsiteX47" fmla="*/ 6601279 w 12191286"/>
              <a:gd name="connsiteY47" fmla="*/ 1174881 h 2302330"/>
              <a:gd name="connsiteX48" fmla="*/ 6010729 w 12191286"/>
              <a:gd name="connsiteY48" fmla="*/ 1403481 h 2302330"/>
              <a:gd name="connsiteX49" fmla="*/ 5305879 w 12191286"/>
              <a:gd name="connsiteY49" fmla="*/ 1832106 h 2302330"/>
              <a:gd name="connsiteX50" fmla="*/ 4724854 w 12191286"/>
              <a:gd name="connsiteY50" fmla="*/ 2171831 h 2302330"/>
              <a:gd name="connsiteX51" fmla="*/ 4213679 w 12191286"/>
              <a:gd name="connsiteY51" fmla="*/ 2235331 h 2302330"/>
              <a:gd name="connsiteX52" fmla="*/ 3883479 w 12191286"/>
              <a:gd name="connsiteY52" fmla="*/ 2082931 h 2302330"/>
              <a:gd name="connsiteX53" fmla="*/ 3496129 w 12191286"/>
              <a:gd name="connsiteY53" fmla="*/ 2108331 h 2302330"/>
              <a:gd name="connsiteX54" fmla="*/ 3102429 w 12191286"/>
              <a:gd name="connsiteY54" fmla="*/ 1981331 h 2302330"/>
              <a:gd name="connsiteX55" fmla="*/ 2581729 w 12191286"/>
              <a:gd name="connsiteY55" fmla="*/ 1695581 h 2302330"/>
              <a:gd name="connsiteX56" fmla="*/ 2177422 w 12191286"/>
              <a:gd name="connsiteY56" fmla="*/ 1455816 h 2302330"/>
              <a:gd name="connsiteX57" fmla="*/ 2174248 w 12191286"/>
              <a:gd name="connsiteY57" fmla="*/ 1412238 h 2302330"/>
              <a:gd name="connsiteX58" fmla="*/ 2464149 w 12191286"/>
              <a:gd name="connsiteY58" fmla="*/ 1194455 h 2302330"/>
              <a:gd name="connsiteX59" fmla="*/ 2200870 w 12191286"/>
              <a:gd name="connsiteY59" fmla="*/ 1078549 h 2302330"/>
              <a:gd name="connsiteX60" fmla="*/ 2056528 w 12191286"/>
              <a:gd name="connsiteY60" fmla="*/ 1238520 h 2302330"/>
              <a:gd name="connsiteX61" fmla="*/ 2174912 w 12191286"/>
              <a:gd name="connsiteY61" fmla="*/ 1417472 h 2302330"/>
              <a:gd name="connsiteX62" fmla="*/ 2177388 w 12191286"/>
              <a:gd name="connsiteY62" fmla="*/ 1447268 h 2302330"/>
              <a:gd name="connsiteX63" fmla="*/ 1121229 w 12191286"/>
              <a:gd name="connsiteY63" fmla="*/ 1949581 h 2302330"/>
              <a:gd name="connsiteX64" fmla="*/ 454 w 12191286"/>
              <a:gd name="connsiteY64" fmla="*/ 2302006 h 2302330"/>
              <a:gd name="connsiteX65" fmla="*/ 3629 w 12191286"/>
              <a:gd name="connsiteY65" fmla="*/ 2276606 h 2302330"/>
              <a:gd name="connsiteX0" fmla="*/ 3629 w 12191286"/>
              <a:gd name="connsiteY0" fmla="*/ 2273189 h 2298913"/>
              <a:gd name="connsiteX1" fmla="*/ 946604 w 12191286"/>
              <a:gd name="connsiteY1" fmla="*/ 1990614 h 2298913"/>
              <a:gd name="connsiteX2" fmla="*/ 2149652 w 12191286"/>
              <a:gd name="connsiteY2" fmla="*/ 1430628 h 2298913"/>
              <a:gd name="connsiteX3" fmla="*/ 2031197 w 12191286"/>
              <a:gd name="connsiteY3" fmla="*/ 1212460 h 2298913"/>
              <a:gd name="connsiteX4" fmla="*/ 2201845 w 12191286"/>
              <a:gd name="connsiteY4" fmla="*/ 1047673 h 2298913"/>
              <a:gd name="connsiteX5" fmla="*/ 2500330 w 12191286"/>
              <a:gd name="connsiteY5" fmla="*/ 1196446 h 2298913"/>
              <a:gd name="connsiteX6" fmla="*/ 2188692 w 12191286"/>
              <a:gd name="connsiteY6" fmla="*/ 1433768 h 2298913"/>
              <a:gd name="connsiteX7" fmla="*/ 2857954 w 12191286"/>
              <a:gd name="connsiteY7" fmla="*/ 1822339 h 2298913"/>
              <a:gd name="connsiteX8" fmla="*/ 3432629 w 12191286"/>
              <a:gd name="connsiteY8" fmla="*/ 2066814 h 2298913"/>
              <a:gd name="connsiteX9" fmla="*/ 3880304 w 12191286"/>
              <a:gd name="connsiteY9" fmla="*/ 2050939 h 2298913"/>
              <a:gd name="connsiteX10" fmla="*/ 4143829 w 12191286"/>
              <a:gd name="connsiteY10" fmla="*/ 2190639 h 2298913"/>
              <a:gd name="connsiteX11" fmla="*/ 4451804 w 12191286"/>
              <a:gd name="connsiteY11" fmla="*/ 2209689 h 2298913"/>
              <a:gd name="connsiteX12" fmla="*/ 4991554 w 12191286"/>
              <a:gd name="connsiteY12" fmla="*/ 2028714 h 2298913"/>
              <a:gd name="connsiteX13" fmla="*/ 5705929 w 12191286"/>
              <a:gd name="connsiteY13" fmla="*/ 1536589 h 2298913"/>
              <a:gd name="connsiteX14" fmla="*/ 6544129 w 12191286"/>
              <a:gd name="connsiteY14" fmla="*/ 1152414 h 2298913"/>
              <a:gd name="connsiteX15" fmla="*/ 7153729 w 12191286"/>
              <a:gd name="connsiteY15" fmla="*/ 1254014 h 2298913"/>
              <a:gd name="connsiteX16" fmla="*/ 7429954 w 12191286"/>
              <a:gd name="connsiteY16" fmla="*/ 1130189 h 2298913"/>
              <a:gd name="connsiteX17" fmla="*/ 8185604 w 12191286"/>
              <a:gd name="connsiteY17" fmla="*/ 1263539 h 2298913"/>
              <a:gd name="connsiteX18" fmla="*/ 8699954 w 12191286"/>
              <a:gd name="connsiteY18" fmla="*/ 1365139 h 2298913"/>
              <a:gd name="connsiteX19" fmla="*/ 8963479 w 12191286"/>
              <a:gd name="connsiteY19" fmla="*/ 1177814 h 2298913"/>
              <a:gd name="connsiteX20" fmla="*/ 9668329 w 12191286"/>
              <a:gd name="connsiteY20" fmla="*/ 1019064 h 2298913"/>
              <a:gd name="connsiteX21" fmla="*/ 10328729 w 12191286"/>
              <a:gd name="connsiteY21" fmla="*/ 885714 h 2298913"/>
              <a:gd name="connsiteX22" fmla="*/ 10243004 w 12191286"/>
              <a:gd name="connsiteY22" fmla="*/ 841264 h 2298913"/>
              <a:gd name="connsiteX23" fmla="*/ 9944554 w 12191286"/>
              <a:gd name="connsiteY23" fmla="*/ 672989 h 2298913"/>
              <a:gd name="connsiteX24" fmla="*/ 10036629 w 12191286"/>
              <a:gd name="connsiteY24" fmla="*/ 9414 h 2298913"/>
              <a:gd name="connsiteX25" fmla="*/ 10341429 w 12191286"/>
              <a:gd name="connsiteY25" fmla="*/ 228489 h 2298913"/>
              <a:gd name="connsiteX26" fmla="*/ 10655754 w 12191286"/>
              <a:gd name="connsiteY26" fmla="*/ 149114 h 2298913"/>
              <a:gd name="connsiteX27" fmla="*/ 10862129 w 12191286"/>
              <a:gd name="connsiteY27" fmla="*/ 298339 h 2298913"/>
              <a:gd name="connsiteX28" fmla="*/ 10941504 w 12191286"/>
              <a:gd name="connsiteY28" fmla="*/ 653939 h 2298913"/>
              <a:gd name="connsiteX29" fmla="*/ 12055929 w 12191286"/>
              <a:gd name="connsiteY29" fmla="*/ 898414 h 2298913"/>
              <a:gd name="connsiteX30" fmla="*/ 12157529 w 12191286"/>
              <a:gd name="connsiteY30" fmla="*/ 974614 h 2298913"/>
              <a:gd name="connsiteX31" fmla="*/ 11922579 w 12191286"/>
              <a:gd name="connsiteY31" fmla="*/ 885714 h 2298913"/>
              <a:gd name="connsiteX32" fmla="*/ 10900229 w 12191286"/>
              <a:gd name="connsiteY32" fmla="*/ 663464 h 2298913"/>
              <a:gd name="connsiteX33" fmla="*/ 10827204 w 12191286"/>
              <a:gd name="connsiteY33" fmla="*/ 282464 h 2298913"/>
              <a:gd name="connsiteX34" fmla="*/ 10592254 w 12191286"/>
              <a:gd name="connsiteY34" fmla="*/ 164989 h 2298913"/>
              <a:gd name="connsiteX35" fmla="*/ 10325554 w 12191286"/>
              <a:gd name="connsiteY35" fmla="*/ 295164 h 2298913"/>
              <a:gd name="connsiteX36" fmla="*/ 10150929 w 12191286"/>
              <a:gd name="connsiteY36" fmla="*/ 15764 h 2298913"/>
              <a:gd name="connsiteX37" fmla="*/ 10017579 w 12191286"/>
              <a:gd name="connsiteY37" fmla="*/ 152289 h 2298913"/>
              <a:gd name="connsiteX38" fmla="*/ 9989004 w 12191286"/>
              <a:gd name="connsiteY38" fmla="*/ 698389 h 2298913"/>
              <a:gd name="connsiteX39" fmla="*/ 10398579 w 12191286"/>
              <a:gd name="connsiteY39" fmla="*/ 882539 h 2298913"/>
              <a:gd name="connsiteX40" fmla="*/ 9668329 w 12191286"/>
              <a:gd name="connsiteY40" fmla="*/ 1050814 h 2298913"/>
              <a:gd name="connsiteX41" fmla="*/ 8982529 w 12191286"/>
              <a:gd name="connsiteY41" fmla="*/ 1206389 h 2298913"/>
              <a:gd name="connsiteX42" fmla="*/ 8715829 w 12191286"/>
              <a:gd name="connsiteY42" fmla="*/ 1393714 h 2298913"/>
              <a:gd name="connsiteX43" fmla="*/ 8169729 w 12191286"/>
              <a:gd name="connsiteY43" fmla="*/ 1288939 h 2298913"/>
              <a:gd name="connsiteX44" fmla="*/ 7439479 w 12191286"/>
              <a:gd name="connsiteY44" fmla="*/ 1152414 h 2298913"/>
              <a:gd name="connsiteX45" fmla="*/ 7233104 w 12191286"/>
              <a:gd name="connsiteY45" fmla="*/ 1266714 h 2298913"/>
              <a:gd name="connsiteX46" fmla="*/ 7026729 w 12191286"/>
              <a:gd name="connsiteY46" fmla="*/ 1260364 h 2298913"/>
              <a:gd name="connsiteX47" fmla="*/ 6601279 w 12191286"/>
              <a:gd name="connsiteY47" fmla="*/ 1171464 h 2298913"/>
              <a:gd name="connsiteX48" fmla="*/ 6010729 w 12191286"/>
              <a:gd name="connsiteY48" fmla="*/ 1400064 h 2298913"/>
              <a:gd name="connsiteX49" fmla="*/ 5305879 w 12191286"/>
              <a:gd name="connsiteY49" fmla="*/ 1828689 h 2298913"/>
              <a:gd name="connsiteX50" fmla="*/ 4724854 w 12191286"/>
              <a:gd name="connsiteY50" fmla="*/ 2168414 h 2298913"/>
              <a:gd name="connsiteX51" fmla="*/ 4213679 w 12191286"/>
              <a:gd name="connsiteY51" fmla="*/ 2231914 h 2298913"/>
              <a:gd name="connsiteX52" fmla="*/ 3883479 w 12191286"/>
              <a:gd name="connsiteY52" fmla="*/ 2079514 h 2298913"/>
              <a:gd name="connsiteX53" fmla="*/ 3496129 w 12191286"/>
              <a:gd name="connsiteY53" fmla="*/ 2104914 h 2298913"/>
              <a:gd name="connsiteX54" fmla="*/ 3102429 w 12191286"/>
              <a:gd name="connsiteY54" fmla="*/ 1977914 h 2298913"/>
              <a:gd name="connsiteX55" fmla="*/ 2581729 w 12191286"/>
              <a:gd name="connsiteY55" fmla="*/ 1692164 h 2298913"/>
              <a:gd name="connsiteX56" fmla="*/ 2177422 w 12191286"/>
              <a:gd name="connsiteY56" fmla="*/ 1452399 h 2298913"/>
              <a:gd name="connsiteX57" fmla="*/ 2174248 w 12191286"/>
              <a:gd name="connsiteY57" fmla="*/ 1408821 h 2298913"/>
              <a:gd name="connsiteX58" fmla="*/ 2464149 w 12191286"/>
              <a:gd name="connsiteY58" fmla="*/ 1191038 h 2298913"/>
              <a:gd name="connsiteX59" fmla="*/ 2200870 w 12191286"/>
              <a:gd name="connsiteY59" fmla="*/ 1075132 h 2298913"/>
              <a:gd name="connsiteX60" fmla="*/ 2056528 w 12191286"/>
              <a:gd name="connsiteY60" fmla="*/ 1235103 h 2298913"/>
              <a:gd name="connsiteX61" fmla="*/ 2174912 w 12191286"/>
              <a:gd name="connsiteY61" fmla="*/ 1414055 h 2298913"/>
              <a:gd name="connsiteX62" fmla="*/ 2177388 w 12191286"/>
              <a:gd name="connsiteY62" fmla="*/ 1443851 h 2298913"/>
              <a:gd name="connsiteX63" fmla="*/ 1121229 w 12191286"/>
              <a:gd name="connsiteY63" fmla="*/ 1946164 h 2298913"/>
              <a:gd name="connsiteX64" fmla="*/ 454 w 12191286"/>
              <a:gd name="connsiteY64" fmla="*/ 2298589 h 2298913"/>
              <a:gd name="connsiteX65" fmla="*/ 3629 w 12191286"/>
              <a:gd name="connsiteY65" fmla="*/ 2273189 h 2298913"/>
              <a:gd name="connsiteX0" fmla="*/ 3629 w 12191286"/>
              <a:gd name="connsiteY0" fmla="*/ 2273374 h 2299098"/>
              <a:gd name="connsiteX1" fmla="*/ 946604 w 12191286"/>
              <a:gd name="connsiteY1" fmla="*/ 1990799 h 2299098"/>
              <a:gd name="connsiteX2" fmla="*/ 2149652 w 12191286"/>
              <a:gd name="connsiteY2" fmla="*/ 1430813 h 2299098"/>
              <a:gd name="connsiteX3" fmla="*/ 2031197 w 12191286"/>
              <a:gd name="connsiteY3" fmla="*/ 1212645 h 2299098"/>
              <a:gd name="connsiteX4" fmla="*/ 2201845 w 12191286"/>
              <a:gd name="connsiteY4" fmla="*/ 1047858 h 2299098"/>
              <a:gd name="connsiteX5" fmla="*/ 2500330 w 12191286"/>
              <a:gd name="connsiteY5" fmla="*/ 1196631 h 2299098"/>
              <a:gd name="connsiteX6" fmla="*/ 2188692 w 12191286"/>
              <a:gd name="connsiteY6" fmla="*/ 1433953 h 2299098"/>
              <a:gd name="connsiteX7" fmla="*/ 2857954 w 12191286"/>
              <a:gd name="connsiteY7" fmla="*/ 1822524 h 2299098"/>
              <a:gd name="connsiteX8" fmla="*/ 3432629 w 12191286"/>
              <a:gd name="connsiteY8" fmla="*/ 2066999 h 2299098"/>
              <a:gd name="connsiteX9" fmla="*/ 3880304 w 12191286"/>
              <a:gd name="connsiteY9" fmla="*/ 2051124 h 2299098"/>
              <a:gd name="connsiteX10" fmla="*/ 4143829 w 12191286"/>
              <a:gd name="connsiteY10" fmla="*/ 2190824 h 2299098"/>
              <a:gd name="connsiteX11" fmla="*/ 4451804 w 12191286"/>
              <a:gd name="connsiteY11" fmla="*/ 2209874 h 2299098"/>
              <a:gd name="connsiteX12" fmla="*/ 4991554 w 12191286"/>
              <a:gd name="connsiteY12" fmla="*/ 2028899 h 2299098"/>
              <a:gd name="connsiteX13" fmla="*/ 5705929 w 12191286"/>
              <a:gd name="connsiteY13" fmla="*/ 1536774 h 2299098"/>
              <a:gd name="connsiteX14" fmla="*/ 6544129 w 12191286"/>
              <a:gd name="connsiteY14" fmla="*/ 1152599 h 2299098"/>
              <a:gd name="connsiteX15" fmla="*/ 7153729 w 12191286"/>
              <a:gd name="connsiteY15" fmla="*/ 1254199 h 2299098"/>
              <a:gd name="connsiteX16" fmla="*/ 7429954 w 12191286"/>
              <a:gd name="connsiteY16" fmla="*/ 1130374 h 2299098"/>
              <a:gd name="connsiteX17" fmla="*/ 8185604 w 12191286"/>
              <a:gd name="connsiteY17" fmla="*/ 1263724 h 2299098"/>
              <a:gd name="connsiteX18" fmla="*/ 8699954 w 12191286"/>
              <a:gd name="connsiteY18" fmla="*/ 1365324 h 2299098"/>
              <a:gd name="connsiteX19" fmla="*/ 8963479 w 12191286"/>
              <a:gd name="connsiteY19" fmla="*/ 1177999 h 2299098"/>
              <a:gd name="connsiteX20" fmla="*/ 9668329 w 12191286"/>
              <a:gd name="connsiteY20" fmla="*/ 1019249 h 2299098"/>
              <a:gd name="connsiteX21" fmla="*/ 10328729 w 12191286"/>
              <a:gd name="connsiteY21" fmla="*/ 885899 h 2299098"/>
              <a:gd name="connsiteX22" fmla="*/ 10243004 w 12191286"/>
              <a:gd name="connsiteY22" fmla="*/ 841449 h 2299098"/>
              <a:gd name="connsiteX23" fmla="*/ 9944554 w 12191286"/>
              <a:gd name="connsiteY23" fmla="*/ 673174 h 2299098"/>
              <a:gd name="connsiteX24" fmla="*/ 10036629 w 12191286"/>
              <a:gd name="connsiteY24" fmla="*/ 9599 h 2299098"/>
              <a:gd name="connsiteX25" fmla="*/ 10417629 w 12191286"/>
              <a:gd name="connsiteY25" fmla="*/ 225499 h 2299098"/>
              <a:gd name="connsiteX26" fmla="*/ 10655754 w 12191286"/>
              <a:gd name="connsiteY26" fmla="*/ 149299 h 2299098"/>
              <a:gd name="connsiteX27" fmla="*/ 10862129 w 12191286"/>
              <a:gd name="connsiteY27" fmla="*/ 298524 h 2299098"/>
              <a:gd name="connsiteX28" fmla="*/ 10941504 w 12191286"/>
              <a:gd name="connsiteY28" fmla="*/ 654124 h 2299098"/>
              <a:gd name="connsiteX29" fmla="*/ 12055929 w 12191286"/>
              <a:gd name="connsiteY29" fmla="*/ 898599 h 2299098"/>
              <a:gd name="connsiteX30" fmla="*/ 12157529 w 12191286"/>
              <a:gd name="connsiteY30" fmla="*/ 974799 h 2299098"/>
              <a:gd name="connsiteX31" fmla="*/ 11922579 w 12191286"/>
              <a:gd name="connsiteY31" fmla="*/ 885899 h 2299098"/>
              <a:gd name="connsiteX32" fmla="*/ 10900229 w 12191286"/>
              <a:gd name="connsiteY32" fmla="*/ 663649 h 2299098"/>
              <a:gd name="connsiteX33" fmla="*/ 10827204 w 12191286"/>
              <a:gd name="connsiteY33" fmla="*/ 282649 h 2299098"/>
              <a:gd name="connsiteX34" fmla="*/ 10592254 w 12191286"/>
              <a:gd name="connsiteY34" fmla="*/ 165174 h 2299098"/>
              <a:gd name="connsiteX35" fmla="*/ 10325554 w 12191286"/>
              <a:gd name="connsiteY35" fmla="*/ 295349 h 2299098"/>
              <a:gd name="connsiteX36" fmla="*/ 10150929 w 12191286"/>
              <a:gd name="connsiteY36" fmla="*/ 15949 h 2299098"/>
              <a:gd name="connsiteX37" fmla="*/ 10017579 w 12191286"/>
              <a:gd name="connsiteY37" fmla="*/ 152474 h 2299098"/>
              <a:gd name="connsiteX38" fmla="*/ 9989004 w 12191286"/>
              <a:gd name="connsiteY38" fmla="*/ 698574 h 2299098"/>
              <a:gd name="connsiteX39" fmla="*/ 10398579 w 12191286"/>
              <a:gd name="connsiteY39" fmla="*/ 882724 h 2299098"/>
              <a:gd name="connsiteX40" fmla="*/ 9668329 w 12191286"/>
              <a:gd name="connsiteY40" fmla="*/ 1050999 h 2299098"/>
              <a:gd name="connsiteX41" fmla="*/ 8982529 w 12191286"/>
              <a:gd name="connsiteY41" fmla="*/ 1206574 h 2299098"/>
              <a:gd name="connsiteX42" fmla="*/ 8715829 w 12191286"/>
              <a:gd name="connsiteY42" fmla="*/ 1393899 h 2299098"/>
              <a:gd name="connsiteX43" fmla="*/ 8169729 w 12191286"/>
              <a:gd name="connsiteY43" fmla="*/ 1289124 h 2299098"/>
              <a:gd name="connsiteX44" fmla="*/ 7439479 w 12191286"/>
              <a:gd name="connsiteY44" fmla="*/ 1152599 h 2299098"/>
              <a:gd name="connsiteX45" fmla="*/ 7233104 w 12191286"/>
              <a:gd name="connsiteY45" fmla="*/ 1266899 h 2299098"/>
              <a:gd name="connsiteX46" fmla="*/ 7026729 w 12191286"/>
              <a:gd name="connsiteY46" fmla="*/ 1260549 h 2299098"/>
              <a:gd name="connsiteX47" fmla="*/ 6601279 w 12191286"/>
              <a:gd name="connsiteY47" fmla="*/ 1171649 h 2299098"/>
              <a:gd name="connsiteX48" fmla="*/ 6010729 w 12191286"/>
              <a:gd name="connsiteY48" fmla="*/ 1400249 h 2299098"/>
              <a:gd name="connsiteX49" fmla="*/ 5305879 w 12191286"/>
              <a:gd name="connsiteY49" fmla="*/ 1828874 h 2299098"/>
              <a:gd name="connsiteX50" fmla="*/ 4724854 w 12191286"/>
              <a:gd name="connsiteY50" fmla="*/ 2168599 h 2299098"/>
              <a:gd name="connsiteX51" fmla="*/ 4213679 w 12191286"/>
              <a:gd name="connsiteY51" fmla="*/ 2232099 h 2299098"/>
              <a:gd name="connsiteX52" fmla="*/ 3883479 w 12191286"/>
              <a:gd name="connsiteY52" fmla="*/ 2079699 h 2299098"/>
              <a:gd name="connsiteX53" fmla="*/ 3496129 w 12191286"/>
              <a:gd name="connsiteY53" fmla="*/ 2105099 h 2299098"/>
              <a:gd name="connsiteX54" fmla="*/ 3102429 w 12191286"/>
              <a:gd name="connsiteY54" fmla="*/ 1978099 h 2299098"/>
              <a:gd name="connsiteX55" fmla="*/ 2581729 w 12191286"/>
              <a:gd name="connsiteY55" fmla="*/ 1692349 h 2299098"/>
              <a:gd name="connsiteX56" fmla="*/ 2177422 w 12191286"/>
              <a:gd name="connsiteY56" fmla="*/ 1452584 h 2299098"/>
              <a:gd name="connsiteX57" fmla="*/ 2174248 w 12191286"/>
              <a:gd name="connsiteY57" fmla="*/ 1409006 h 2299098"/>
              <a:gd name="connsiteX58" fmla="*/ 2464149 w 12191286"/>
              <a:gd name="connsiteY58" fmla="*/ 1191223 h 2299098"/>
              <a:gd name="connsiteX59" fmla="*/ 2200870 w 12191286"/>
              <a:gd name="connsiteY59" fmla="*/ 1075317 h 2299098"/>
              <a:gd name="connsiteX60" fmla="*/ 2056528 w 12191286"/>
              <a:gd name="connsiteY60" fmla="*/ 1235288 h 2299098"/>
              <a:gd name="connsiteX61" fmla="*/ 2174912 w 12191286"/>
              <a:gd name="connsiteY61" fmla="*/ 1414240 h 2299098"/>
              <a:gd name="connsiteX62" fmla="*/ 2177388 w 12191286"/>
              <a:gd name="connsiteY62" fmla="*/ 1444036 h 2299098"/>
              <a:gd name="connsiteX63" fmla="*/ 1121229 w 12191286"/>
              <a:gd name="connsiteY63" fmla="*/ 1946349 h 2299098"/>
              <a:gd name="connsiteX64" fmla="*/ 454 w 12191286"/>
              <a:gd name="connsiteY64" fmla="*/ 2298774 h 2299098"/>
              <a:gd name="connsiteX65" fmla="*/ 3629 w 12191286"/>
              <a:gd name="connsiteY65" fmla="*/ 2273374 h 2299098"/>
              <a:gd name="connsiteX0" fmla="*/ 3629 w 12191286"/>
              <a:gd name="connsiteY0" fmla="*/ 2273374 h 2299098"/>
              <a:gd name="connsiteX1" fmla="*/ 946604 w 12191286"/>
              <a:gd name="connsiteY1" fmla="*/ 1990799 h 2299098"/>
              <a:gd name="connsiteX2" fmla="*/ 2149652 w 12191286"/>
              <a:gd name="connsiteY2" fmla="*/ 1430813 h 2299098"/>
              <a:gd name="connsiteX3" fmla="*/ 2031197 w 12191286"/>
              <a:gd name="connsiteY3" fmla="*/ 1212645 h 2299098"/>
              <a:gd name="connsiteX4" fmla="*/ 2201845 w 12191286"/>
              <a:gd name="connsiteY4" fmla="*/ 1047858 h 2299098"/>
              <a:gd name="connsiteX5" fmla="*/ 2500330 w 12191286"/>
              <a:gd name="connsiteY5" fmla="*/ 1196631 h 2299098"/>
              <a:gd name="connsiteX6" fmla="*/ 2188692 w 12191286"/>
              <a:gd name="connsiteY6" fmla="*/ 1433953 h 2299098"/>
              <a:gd name="connsiteX7" fmla="*/ 2857954 w 12191286"/>
              <a:gd name="connsiteY7" fmla="*/ 1822524 h 2299098"/>
              <a:gd name="connsiteX8" fmla="*/ 3432629 w 12191286"/>
              <a:gd name="connsiteY8" fmla="*/ 2066999 h 2299098"/>
              <a:gd name="connsiteX9" fmla="*/ 3880304 w 12191286"/>
              <a:gd name="connsiteY9" fmla="*/ 2051124 h 2299098"/>
              <a:gd name="connsiteX10" fmla="*/ 4143829 w 12191286"/>
              <a:gd name="connsiteY10" fmla="*/ 2190824 h 2299098"/>
              <a:gd name="connsiteX11" fmla="*/ 4451804 w 12191286"/>
              <a:gd name="connsiteY11" fmla="*/ 2209874 h 2299098"/>
              <a:gd name="connsiteX12" fmla="*/ 4991554 w 12191286"/>
              <a:gd name="connsiteY12" fmla="*/ 2028899 h 2299098"/>
              <a:gd name="connsiteX13" fmla="*/ 5705929 w 12191286"/>
              <a:gd name="connsiteY13" fmla="*/ 1536774 h 2299098"/>
              <a:gd name="connsiteX14" fmla="*/ 6544129 w 12191286"/>
              <a:gd name="connsiteY14" fmla="*/ 1152599 h 2299098"/>
              <a:gd name="connsiteX15" fmla="*/ 7153729 w 12191286"/>
              <a:gd name="connsiteY15" fmla="*/ 1254199 h 2299098"/>
              <a:gd name="connsiteX16" fmla="*/ 7429954 w 12191286"/>
              <a:gd name="connsiteY16" fmla="*/ 1130374 h 2299098"/>
              <a:gd name="connsiteX17" fmla="*/ 8185604 w 12191286"/>
              <a:gd name="connsiteY17" fmla="*/ 1263724 h 2299098"/>
              <a:gd name="connsiteX18" fmla="*/ 8699954 w 12191286"/>
              <a:gd name="connsiteY18" fmla="*/ 1365324 h 2299098"/>
              <a:gd name="connsiteX19" fmla="*/ 8963479 w 12191286"/>
              <a:gd name="connsiteY19" fmla="*/ 1177999 h 2299098"/>
              <a:gd name="connsiteX20" fmla="*/ 9668329 w 12191286"/>
              <a:gd name="connsiteY20" fmla="*/ 1019249 h 2299098"/>
              <a:gd name="connsiteX21" fmla="*/ 10328729 w 12191286"/>
              <a:gd name="connsiteY21" fmla="*/ 885899 h 2299098"/>
              <a:gd name="connsiteX22" fmla="*/ 10243004 w 12191286"/>
              <a:gd name="connsiteY22" fmla="*/ 841449 h 2299098"/>
              <a:gd name="connsiteX23" fmla="*/ 9944554 w 12191286"/>
              <a:gd name="connsiteY23" fmla="*/ 673174 h 2299098"/>
              <a:gd name="connsiteX24" fmla="*/ 10036629 w 12191286"/>
              <a:gd name="connsiteY24" fmla="*/ 9599 h 2299098"/>
              <a:gd name="connsiteX25" fmla="*/ 10417629 w 12191286"/>
              <a:gd name="connsiteY25" fmla="*/ 225499 h 2299098"/>
              <a:gd name="connsiteX26" fmla="*/ 10655754 w 12191286"/>
              <a:gd name="connsiteY26" fmla="*/ 149299 h 2299098"/>
              <a:gd name="connsiteX27" fmla="*/ 10862129 w 12191286"/>
              <a:gd name="connsiteY27" fmla="*/ 298524 h 2299098"/>
              <a:gd name="connsiteX28" fmla="*/ 10941504 w 12191286"/>
              <a:gd name="connsiteY28" fmla="*/ 654124 h 2299098"/>
              <a:gd name="connsiteX29" fmla="*/ 12055929 w 12191286"/>
              <a:gd name="connsiteY29" fmla="*/ 898599 h 2299098"/>
              <a:gd name="connsiteX30" fmla="*/ 12157529 w 12191286"/>
              <a:gd name="connsiteY30" fmla="*/ 974799 h 2299098"/>
              <a:gd name="connsiteX31" fmla="*/ 11922579 w 12191286"/>
              <a:gd name="connsiteY31" fmla="*/ 885899 h 2299098"/>
              <a:gd name="connsiteX32" fmla="*/ 10900229 w 12191286"/>
              <a:gd name="connsiteY32" fmla="*/ 663649 h 2299098"/>
              <a:gd name="connsiteX33" fmla="*/ 10827204 w 12191286"/>
              <a:gd name="connsiteY33" fmla="*/ 282649 h 2299098"/>
              <a:gd name="connsiteX34" fmla="*/ 10595429 w 12191286"/>
              <a:gd name="connsiteY34" fmla="*/ 174699 h 2299098"/>
              <a:gd name="connsiteX35" fmla="*/ 10325554 w 12191286"/>
              <a:gd name="connsiteY35" fmla="*/ 295349 h 2299098"/>
              <a:gd name="connsiteX36" fmla="*/ 10150929 w 12191286"/>
              <a:gd name="connsiteY36" fmla="*/ 15949 h 2299098"/>
              <a:gd name="connsiteX37" fmla="*/ 10017579 w 12191286"/>
              <a:gd name="connsiteY37" fmla="*/ 152474 h 2299098"/>
              <a:gd name="connsiteX38" fmla="*/ 9989004 w 12191286"/>
              <a:gd name="connsiteY38" fmla="*/ 698574 h 2299098"/>
              <a:gd name="connsiteX39" fmla="*/ 10398579 w 12191286"/>
              <a:gd name="connsiteY39" fmla="*/ 882724 h 2299098"/>
              <a:gd name="connsiteX40" fmla="*/ 9668329 w 12191286"/>
              <a:gd name="connsiteY40" fmla="*/ 1050999 h 2299098"/>
              <a:gd name="connsiteX41" fmla="*/ 8982529 w 12191286"/>
              <a:gd name="connsiteY41" fmla="*/ 1206574 h 2299098"/>
              <a:gd name="connsiteX42" fmla="*/ 8715829 w 12191286"/>
              <a:gd name="connsiteY42" fmla="*/ 1393899 h 2299098"/>
              <a:gd name="connsiteX43" fmla="*/ 8169729 w 12191286"/>
              <a:gd name="connsiteY43" fmla="*/ 1289124 h 2299098"/>
              <a:gd name="connsiteX44" fmla="*/ 7439479 w 12191286"/>
              <a:gd name="connsiteY44" fmla="*/ 1152599 h 2299098"/>
              <a:gd name="connsiteX45" fmla="*/ 7233104 w 12191286"/>
              <a:gd name="connsiteY45" fmla="*/ 1266899 h 2299098"/>
              <a:gd name="connsiteX46" fmla="*/ 7026729 w 12191286"/>
              <a:gd name="connsiteY46" fmla="*/ 1260549 h 2299098"/>
              <a:gd name="connsiteX47" fmla="*/ 6601279 w 12191286"/>
              <a:gd name="connsiteY47" fmla="*/ 1171649 h 2299098"/>
              <a:gd name="connsiteX48" fmla="*/ 6010729 w 12191286"/>
              <a:gd name="connsiteY48" fmla="*/ 1400249 h 2299098"/>
              <a:gd name="connsiteX49" fmla="*/ 5305879 w 12191286"/>
              <a:gd name="connsiteY49" fmla="*/ 1828874 h 2299098"/>
              <a:gd name="connsiteX50" fmla="*/ 4724854 w 12191286"/>
              <a:gd name="connsiteY50" fmla="*/ 2168599 h 2299098"/>
              <a:gd name="connsiteX51" fmla="*/ 4213679 w 12191286"/>
              <a:gd name="connsiteY51" fmla="*/ 2232099 h 2299098"/>
              <a:gd name="connsiteX52" fmla="*/ 3883479 w 12191286"/>
              <a:gd name="connsiteY52" fmla="*/ 2079699 h 2299098"/>
              <a:gd name="connsiteX53" fmla="*/ 3496129 w 12191286"/>
              <a:gd name="connsiteY53" fmla="*/ 2105099 h 2299098"/>
              <a:gd name="connsiteX54" fmla="*/ 3102429 w 12191286"/>
              <a:gd name="connsiteY54" fmla="*/ 1978099 h 2299098"/>
              <a:gd name="connsiteX55" fmla="*/ 2581729 w 12191286"/>
              <a:gd name="connsiteY55" fmla="*/ 1692349 h 2299098"/>
              <a:gd name="connsiteX56" fmla="*/ 2177422 w 12191286"/>
              <a:gd name="connsiteY56" fmla="*/ 1452584 h 2299098"/>
              <a:gd name="connsiteX57" fmla="*/ 2174248 w 12191286"/>
              <a:gd name="connsiteY57" fmla="*/ 1409006 h 2299098"/>
              <a:gd name="connsiteX58" fmla="*/ 2464149 w 12191286"/>
              <a:gd name="connsiteY58" fmla="*/ 1191223 h 2299098"/>
              <a:gd name="connsiteX59" fmla="*/ 2200870 w 12191286"/>
              <a:gd name="connsiteY59" fmla="*/ 1075317 h 2299098"/>
              <a:gd name="connsiteX60" fmla="*/ 2056528 w 12191286"/>
              <a:gd name="connsiteY60" fmla="*/ 1235288 h 2299098"/>
              <a:gd name="connsiteX61" fmla="*/ 2174912 w 12191286"/>
              <a:gd name="connsiteY61" fmla="*/ 1414240 h 2299098"/>
              <a:gd name="connsiteX62" fmla="*/ 2177388 w 12191286"/>
              <a:gd name="connsiteY62" fmla="*/ 1444036 h 2299098"/>
              <a:gd name="connsiteX63" fmla="*/ 1121229 w 12191286"/>
              <a:gd name="connsiteY63" fmla="*/ 1946349 h 2299098"/>
              <a:gd name="connsiteX64" fmla="*/ 454 w 12191286"/>
              <a:gd name="connsiteY64" fmla="*/ 2298774 h 2299098"/>
              <a:gd name="connsiteX65" fmla="*/ 3629 w 12191286"/>
              <a:gd name="connsiteY65" fmla="*/ 2273374 h 2299098"/>
              <a:gd name="connsiteX0" fmla="*/ 3629 w 12191286"/>
              <a:gd name="connsiteY0" fmla="*/ 2277206 h 2302930"/>
              <a:gd name="connsiteX1" fmla="*/ 946604 w 12191286"/>
              <a:gd name="connsiteY1" fmla="*/ 1994631 h 2302930"/>
              <a:gd name="connsiteX2" fmla="*/ 2149652 w 12191286"/>
              <a:gd name="connsiteY2" fmla="*/ 1434645 h 2302930"/>
              <a:gd name="connsiteX3" fmla="*/ 2031197 w 12191286"/>
              <a:gd name="connsiteY3" fmla="*/ 1216477 h 2302930"/>
              <a:gd name="connsiteX4" fmla="*/ 2201845 w 12191286"/>
              <a:gd name="connsiteY4" fmla="*/ 1051690 h 2302930"/>
              <a:gd name="connsiteX5" fmla="*/ 2500330 w 12191286"/>
              <a:gd name="connsiteY5" fmla="*/ 1200463 h 2302930"/>
              <a:gd name="connsiteX6" fmla="*/ 2188692 w 12191286"/>
              <a:gd name="connsiteY6" fmla="*/ 1437785 h 2302930"/>
              <a:gd name="connsiteX7" fmla="*/ 2857954 w 12191286"/>
              <a:gd name="connsiteY7" fmla="*/ 1826356 h 2302930"/>
              <a:gd name="connsiteX8" fmla="*/ 3432629 w 12191286"/>
              <a:gd name="connsiteY8" fmla="*/ 2070831 h 2302930"/>
              <a:gd name="connsiteX9" fmla="*/ 3880304 w 12191286"/>
              <a:gd name="connsiteY9" fmla="*/ 2054956 h 2302930"/>
              <a:gd name="connsiteX10" fmla="*/ 4143829 w 12191286"/>
              <a:gd name="connsiteY10" fmla="*/ 2194656 h 2302930"/>
              <a:gd name="connsiteX11" fmla="*/ 4451804 w 12191286"/>
              <a:gd name="connsiteY11" fmla="*/ 2213706 h 2302930"/>
              <a:gd name="connsiteX12" fmla="*/ 4991554 w 12191286"/>
              <a:gd name="connsiteY12" fmla="*/ 2032731 h 2302930"/>
              <a:gd name="connsiteX13" fmla="*/ 5705929 w 12191286"/>
              <a:gd name="connsiteY13" fmla="*/ 1540606 h 2302930"/>
              <a:gd name="connsiteX14" fmla="*/ 6544129 w 12191286"/>
              <a:gd name="connsiteY14" fmla="*/ 1156431 h 2302930"/>
              <a:gd name="connsiteX15" fmla="*/ 7153729 w 12191286"/>
              <a:gd name="connsiteY15" fmla="*/ 1258031 h 2302930"/>
              <a:gd name="connsiteX16" fmla="*/ 7429954 w 12191286"/>
              <a:gd name="connsiteY16" fmla="*/ 1134206 h 2302930"/>
              <a:gd name="connsiteX17" fmla="*/ 8185604 w 12191286"/>
              <a:gd name="connsiteY17" fmla="*/ 1267556 h 2302930"/>
              <a:gd name="connsiteX18" fmla="*/ 8699954 w 12191286"/>
              <a:gd name="connsiteY18" fmla="*/ 1369156 h 2302930"/>
              <a:gd name="connsiteX19" fmla="*/ 8963479 w 12191286"/>
              <a:gd name="connsiteY19" fmla="*/ 1181831 h 2302930"/>
              <a:gd name="connsiteX20" fmla="*/ 9668329 w 12191286"/>
              <a:gd name="connsiteY20" fmla="*/ 1023081 h 2302930"/>
              <a:gd name="connsiteX21" fmla="*/ 10328729 w 12191286"/>
              <a:gd name="connsiteY21" fmla="*/ 889731 h 2302930"/>
              <a:gd name="connsiteX22" fmla="*/ 10243004 w 12191286"/>
              <a:gd name="connsiteY22" fmla="*/ 845281 h 2302930"/>
              <a:gd name="connsiteX23" fmla="*/ 9944554 w 12191286"/>
              <a:gd name="connsiteY23" fmla="*/ 677006 h 2302930"/>
              <a:gd name="connsiteX24" fmla="*/ 10036629 w 12191286"/>
              <a:gd name="connsiteY24" fmla="*/ 13431 h 2302930"/>
              <a:gd name="connsiteX25" fmla="*/ 10317234 w 12191286"/>
              <a:gd name="connsiteY25" fmla="*/ 231423 h 2302930"/>
              <a:gd name="connsiteX26" fmla="*/ 10417629 w 12191286"/>
              <a:gd name="connsiteY26" fmla="*/ 229331 h 2302930"/>
              <a:gd name="connsiteX27" fmla="*/ 10655754 w 12191286"/>
              <a:gd name="connsiteY27" fmla="*/ 153131 h 2302930"/>
              <a:gd name="connsiteX28" fmla="*/ 10862129 w 12191286"/>
              <a:gd name="connsiteY28" fmla="*/ 302356 h 2302930"/>
              <a:gd name="connsiteX29" fmla="*/ 10941504 w 12191286"/>
              <a:gd name="connsiteY29" fmla="*/ 657956 h 2302930"/>
              <a:gd name="connsiteX30" fmla="*/ 12055929 w 12191286"/>
              <a:gd name="connsiteY30" fmla="*/ 902431 h 2302930"/>
              <a:gd name="connsiteX31" fmla="*/ 12157529 w 12191286"/>
              <a:gd name="connsiteY31" fmla="*/ 978631 h 2302930"/>
              <a:gd name="connsiteX32" fmla="*/ 11922579 w 12191286"/>
              <a:gd name="connsiteY32" fmla="*/ 889731 h 2302930"/>
              <a:gd name="connsiteX33" fmla="*/ 10900229 w 12191286"/>
              <a:gd name="connsiteY33" fmla="*/ 667481 h 2302930"/>
              <a:gd name="connsiteX34" fmla="*/ 10827204 w 12191286"/>
              <a:gd name="connsiteY34" fmla="*/ 286481 h 2302930"/>
              <a:gd name="connsiteX35" fmla="*/ 10595429 w 12191286"/>
              <a:gd name="connsiteY35" fmla="*/ 178531 h 2302930"/>
              <a:gd name="connsiteX36" fmla="*/ 10325554 w 12191286"/>
              <a:gd name="connsiteY36" fmla="*/ 299181 h 2302930"/>
              <a:gd name="connsiteX37" fmla="*/ 10150929 w 12191286"/>
              <a:gd name="connsiteY37" fmla="*/ 19781 h 2302930"/>
              <a:gd name="connsiteX38" fmla="*/ 10017579 w 12191286"/>
              <a:gd name="connsiteY38" fmla="*/ 156306 h 2302930"/>
              <a:gd name="connsiteX39" fmla="*/ 9989004 w 12191286"/>
              <a:gd name="connsiteY39" fmla="*/ 702406 h 2302930"/>
              <a:gd name="connsiteX40" fmla="*/ 10398579 w 12191286"/>
              <a:gd name="connsiteY40" fmla="*/ 886556 h 2302930"/>
              <a:gd name="connsiteX41" fmla="*/ 9668329 w 12191286"/>
              <a:gd name="connsiteY41" fmla="*/ 1054831 h 2302930"/>
              <a:gd name="connsiteX42" fmla="*/ 8982529 w 12191286"/>
              <a:gd name="connsiteY42" fmla="*/ 1210406 h 2302930"/>
              <a:gd name="connsiteX43" fmla="*/ 8715829 w 12191286"/>
              <a:gd name="connsiteY43" fmla="*/ 1397731 h 2302930"/>
              <a:gd name="connsiteX44" fmla="*/ 8169729 w 12191286"/>
              <a:gd name="connsiteY44" fmla="*/ 1292956 h 2302930"/>
              <a:gd name="connsiteX45" fmla="*/ 7439479 w 12191286"/>
              <a:gd name="connsiteY45" fmla="*/ 1156431 h 2302930"/>
              <a:gd name="connsiteX46" fmla="*/ 7233104 w 12191286"/>
              <a:gd name="connsiteY46" fmla="*/ 1270731 h 2302930"/>
              <a:gd name="connsiteX47" fmla="*/ 7026729 w 12191286"/>
              <a:gd name="connsiteY47" fmla="*/ 1264381 h 2302930"/>
              <a:gd name="connsiteX48" fmla="*/ 6601279 w 12191286"/>
              <a:gd name="connsiteY48" fmla="*/ 1175481 h 2302930"/>
              <a:gd name="connsiteX49" fmla="*/ 6010729 w 12191286"/>
              <a:gd name="connsiteY49" fmla="*/ 1404081 h 2302930"/>
              <a:gd name="connsiteX50" fmla="*/ 5305879 w 12191286"/>
              <a:gd name="connsiteY50" fmla="*/ 1832706 h 2302930"/>
              <a:gd name="connsiteX51" fmla="*/ 4724854 w 12191286"/>
              <a:gd name="connsiteY51" fmla="*/ 2172431 h 2302930"/>
              <a:gd name="connsiteX52" fmla="*/ 4213679 w 12191286"/>
              <a:gd name="connsiteY52" fmla="*/ 2235931 h 2302930"/>
              <a:gd name="connsiteX53" fmla="*/ 3883479 w 12191286"/>
              <a:gd name="connsiteY53" fmla="*/ 2083531 h 2302930"/>
              <a:gd name="connsiteX54" fmla="*/ 3496129 w 12191286"/>
              <a:gd name="connsiteY54" fmla="*/ 2108931 h 2302930"/>
              <a:gd name="connsiteX55" fmla="*/ 3102429 w 12191286"/>
              <a:gd name="connsiteY55" fmla="*/ 1981931 h 2302930"/>
              <a:gd name="connsiteX56" fmla="*/ 2581729 w 12191286"/>
              <a:gd name="connsiteY56" fmla="*/ 1696181 h 2302930"/>
              <a:gd name="connsiteX57" fmla="*/ 2177422 w 12191286"/>
              <a:gd name="connsiteY57" fmla="*/ 1456416 h 2302930"/>
              <a:gd name="connsiteX58" fmla="*/ 2174248 w 12191286"/>
              <a:gd name="connsiteY58" fmla="*/ 1412838 h 2302930"/>
              <a:gd name="connsiteX59" fmla="*/ 2464149 w 12191286"/>
              <a:gd name="connsiteY59" fmla="*/ 1195055 h 2302930"/>
              <a:gd name="connsiteX60" fmla="*/ 2200870 w 12191286"/>
              <a:gd name="connsiteY60" fmla="*/ 1079149 h 2302930"/>
              <a:gd name="connsiteX61" fmla="*/ 2056528 w 12191286"/>
              <a:gd name="connsiteY61" fmla="*/ 1239120 h 2302930"/>
              <a:gd name="connsiteX62" fmla="*/ 2174912 w 12191286"/>
              <a:gd name="connsiteY62" fmla="*/ 1418072 h 2302930"/>
              <a:gd name="connsiteX63" fmla="*/ 2177388 w 12191286"/>
              <a:gd name="connsiteY63" fmla="*/ 1447868 h 2302930"/>
              <a:gd name="connsiteX64" fmla="*/ 1121229 w 12191286"/>
              <a:gd name="connsiteY64" fmla="*/ 1950181 h 2302930"/>
              <a:gd name="connsiteX65" fmla="*/ 454 w 12191286"/>
              <a:gd name="connsiteY65" fmla="*/ 2302606 h 2302930"/>
              <a:gd name="connsiteX66" fmla="*/ 3629 w 12191286"/>
              <a:gd name="connsiteY66" fmla="*/ 2277206 h 2302930"/>
              <a:gd name="connsiteX0" fmla="*/ 3629 w 12191286"/>
              <a:gd name="connsiteY0" fmla="*/ 2282096 h 2307820"/>
              <a:gd name="connsiteX1" fmla="*/ 946604 w 12191286"/>
              <a:gd name="connsiteY1" fmla="*/ 1999521 h 2307820"/>
              <a:gd name="connsiteX2" fmla="*/ 2149652 w 12191286"/>
              <a:gd name="connsiteY2" fmla="*/ 1439535 h 2307820"/>
              <a:gd name="connsiteX3" fmla="*/ 2031197 w 12191286"/>
              <a:gd name="connsiteY3" fmla="*/ 1221367 h 2307820"/>
              <a:gd name="connsiteX4" fmla="*/ 2201845 w 12191286"/>
              <a:gd name="connsiteY4" fmla="*/ 1056580 h 2307820"/>
              <a:gd name="connsiteX5" fmla="*/ 2500330 w 12191286"/>
              <a:gd name="connsiteY5" fmla="*/ 1205353 h 2307820"/>
              <a:gd name="connsiteX6" fmla="*/ 2188692 w 12191286"/>
              <a:gd name="connsiteY6" fmla="*/ 1442675 h 2307820"/>
              <a:gd name="connsiteX7" fmla="*/ 2857954 w 12191286"/>
              <a:gd name="connsiteY7" fmla="*/ 1831246 h 2307820"/>
              <a:gd name="connsiteX8" fmla="*/ 3432629 w 12191286"/>
              <a:gd name="connsiteY8" fmla="*/ 2075721 h 2307820"/>
              <a:gd name="connsiteX9" fmla="*/ 3880304 w 12191286"/>
              <a:gd name="connsiteY9" fmla="*/ 2059846 h 2307820"/>
              <a:gd name="connsiteX10" fmla="*/ 4143829 w 12191286"/>
              <a:gd name="connsiteY10" fmla="*/ 2199546 h 2307820"/>
              <a:gd name="connsiteX11" fmla="*/ 4451804 w 12191286"/>
              <a:gd name="connsiteY11" fmla="*/ 2218596 h 2307820"/>
              <a:gd name="connsiteX12" fmla="*/ 4991554 w 12191286"/>
              <a:gd name="connsiteY12" fmla="*/ 2037621 h 2307820"/>
              <a:gd name="connsiteX13" fmla="*/ 5705929 w 12191286"/>
              <a:gd name="connsiteY13" fmla="*/ 1545496 h 2307820"/>
              <a:gd name="connsiteX14" fmla="*/ 6544129 w 12191286"/>
              <a:gd name="connsiteY14" fmla="*/ 1161321 h 2307820"/>
              <a:gd name="connsiteX15" fmla="*/ 7153729 w 12191286"/>
              <a:gd name="connsiteY15" fmla="*/ 1262921 h 2307820"/>
              <a:gd name="connsiteX16" fmla="*/ 7429954 w 12191286"/>
              <a:gd name="connsiteY16" fmla="*/ 1139096 h 2307820"/>
              <a:gd name="connsiteX17" fmla="*/ 8185604 w 12191286"/>
              <a:gd name="connsiteY17" fmla="*/ 1272446 h 2307820"/>
              <a:gd name="connsiteX18" fmla="*/ 8699954 w 12191286"/>
              <a:gd name="connsiteY18" fmla="*/ 1374046 h 2307820"/>
              <a:gd name="connsiteX19" fmla="*/ 8963479 w 12191286"/>
              <a:gd name="connsiteY19" fmla="*/ 1186721 h 2307820"/>
              <a:gd name="connsiteX20" fmla="*/ 9668329 w 12191286"/>
              <a:gd name="connsiteY20" fmla="*/ 1027971 h 2307820"/>
              <a:gd name="connsiteX21" fmla="*/ 10328729 w 12191286"/>
              <a:gd name="connsiteY21" fmla="*/ 894621 h 2307820"/>
              <a:gd name="connsiteX22" fmla="*/ 10243004 w 12191286"/>
              <a:gd name="connsiteY22" fmla="*/ 850171 h 2307820"/>
              <a:gd name="connsiteX23" fmla="*/ 9944554 w 12191286"/>
              <a:gd name="connsiteY23" fmla="*/ 681896 h 2307820"/>
              <a:gd name="connsiteX24" fmla="*/ 10036629 w 12191286"/>
              <a:gd name="connsiteY24" fmla="*/ 18321 h 2307820"/>
              <a:gd name="connsiteX25" fmla="*/ 10317234 w 12191286"/>
              <a:gd name="connsiteY25" fmla="*/ 236313 h 2307820"/>
              <a:gd name="connsiteX26" fmla="*/ 10417629 w 12191286"/>
              <a:gd name="connsiteY26" fmla="*/ 234221 h 2307820"/>
              <a:gd name="connsiteX27" fmla="*/ 10655754 w 12191286"/>
              <a:gd name="connsiteY27" fmla="*/ 158021 h 2307820"/>
              <a:gd name="connsiteX28" fmla="*/ 10862129 w 12191286"/>
              <a:gd name="connsiteY28" fmla="*/ 307246 h 2307820"/>
              <a:gd name="connsiteX29" fmla="*/ 10941504 w 12191286"/>
              <a:gd name="connsiteY29" fmla="*/ 662846 h 2307820"/>
              <a:gd name="connsiteX30" fmla="*/ 12055929 w 12191286"/>
              <a:gd name="connsiteY30" fmla="*/ 907321 h 2307820"/>
              <a:gd name="connsiteX31" fmla="*/ 12157529 w 12191286"/>
              <a:gd name="connsiteY31" fmla="*/ 983521 h 2307820"/>
              <a:gd name="connsiteX32" fmla="*/ 11922579 w 12191286"/>
              <a:gd name="connsiteY32" fmla="*/ 894621 h 2307820"/>
              <a:gd name="connsiteX33" fmla="*/ 10900229 w 12191286"/>
              <a:gd name="connsiteY33" fmla="*/ 672371 h 2307820"/>
              <a:gd name="connsiteX34" fmla="*/ 10827204 w 12191286"/>
              <a:gd name="connsiteY34" fmla="*/ 291371 h 2307820"/>
              <a:gd name="connsiteX35" fmla="*/ 10595429 w 12191286"/>
              <a:gd name="connsiteY35" fmla="*/ 183421 h 2307820"/>
              <a:gd name="connsiteX36" fmla="*/ 10325554 w 12191286"/>
              <a:gd name="connsiteY36" fmla="*/ 304071 h 2307820"/>
              <a:gd name="connsiteX37" fmla="*/ 10150929 w 12191286"/>
              <a:gd name="connsiteY37" fmla="*/ 24671 h 2307820"/>
              <a:gd name="connsiteX38" fmla="*/ 10017579 w 12191286"/>
              <a:gd name="connsiteY38" fmla="*/ 161196 h 2307820"/>
              <a:gd name="connsiteX39" fmla="*/ 9989004 w 12191286"/>
              <a:gd name="connsiteY39" fmla="*/ 707296 h 2307820"/>
              <a:gd name="connsiteX40" fmla="*/ 10398579 w 12191286"/>
              <a:gd name="connsiteY40" fmla="*/ 891446 h 2307820"/>
              <a:gd name="connsiteX41" fmla="*/ 9668329 w 12191286"/>
              <a:gd name="connsiteY41" fmla="*/ 1059721 h 2307820"/>
              <a:gd name="connsiteX42" fmla="*/ 8982529 w 12191286"/>
              <a:gd name="connsiteY42" fmla="*/ 1215296 h 2307820"/>
              <a:gd name="connsiteX43" fmla="*/ 8715829 w 12191286"/>
              <a:gd name="connsiteY43" fmla="*/ 1402621 h 2307820"/>
              <a:gd name="connsiteX44" fmla="*/ 8169729 w 12191286"/>
              <a:gd name="connsiteY44" fmla="*/ 1297846 h 2307820"/>
              <a:gd name="connsiteX45" fmla="*/ 7439479 w 12191286"/>
              <a:gd name="connsiteY45" fmla="*/ 1161321 h 2307820"/>
              <a:gd name="connsiteX46" fmla="*/ 7233104 w 12191286"/>
              <a:gd name="connsiteY46" fmla="*/ 1275621 h 2307820"/>
              <a:gd name="connsiteX47" fmla="*/ 7026729 w 12191286"/>
              <a:gd name="connsiteY47" fmla="*/ 1269271 h 2307820"/>
              <a:gd name="connsiteX48" fmla="*/ 6601279 w 12191286"/>
              <a:gd name="connsiteY48" fmla="*/ 1180371 h 2307820"/>
              <a:gd name="connsiteX49" fmla="*/ 6010729 w 12191286"/>
              <a:gd name="connsiteY49" fmla="*/ 1408971 h 2307820"/>
              <a:gd name="connsiteX50" fmla="*/ 5305879 w 12191286"/>
              <a:gd name="connsiteY50" fmla="*/ 1837596 h 2307820"/>
              <a:gd name="connsiteX51" fmla="*/ 4724854 w 12191286"/>
              <a:gd name="connsiteY51" fmla="*/ 2177321 h 2307820"/>
              <a:gd name="connsiteX52" fmla="*/ 4213679 w 12191286"/>
              <a:gd name="connsiteY52" fmla="*/ 2240821 h 2307820"/>
              <a:gd name="connsiteX53" fmla="*/ 3883479 w 12191286"/>
              <a:gd name="connsiteY53" fmla="*/ 2088421 h 2307820"/>
              <a:gd name="connsiteX54" fmla="*/ 3496129 w 12191286"/>
              <a:gd name="connsiteY54" fmla="*/ 2113821 h 2307820"/>
              <a:gd name="connsiteX55" fmla="*/ 3102429 w 12191286"/>
              <a:gd name="connsiteY55" fmla="*/ 1986821 h 2307820"/>
              <a:gd name="connsiteX56" fmla="*/ 2581729 w 12191286"/>
              <a:gd name="connsiteY56" fmla="*/ 1701071 h 2307820"/>
              <a:gd name="connsiteX57" fmla="*/ 2177422 w 12191286"/>
              <a:gd name="connsiteY57" fmla="*/ 1461306 h 2307820"/>
              <a:gd name="connsiteX58" fmla="*/ 2174248 w 12191286"/>
              <a:gd name="connsiteY58" fmla="*/ 1417728 h 2307820"/>
              <a:gd name="connsiteX59" fmla="*/ 2464149 w 12191286"/>
              <a:gd name="connsiteY59" fmla="*/ 1199945 h 2307820"/>
              <a:gd name="connsiteX60" fmla="*/ 2200870 w 12191286"/>
              <a:gd name="connsiteY60" fmla="*/ 1084039 h 2307820"/>
              <a:gd name="connsiteX61" fmla="*/ 2056528 w 12191286"/>
              <a:gd name="connsiteY61" fmla="*/ 1244010 h 2307820"/>
              <a:gd name="connsiteX62" fmla="*/ 2174912 w 12191286"/>
              <a:gd name="connsiteY62" fmla="*/ 1422962 h 2307820"/>
              <a:gd name="connsiteX63" fmla="*/ 2177388 w 12191286"/>
              <a:gd name="connsiteY63" fmla="*/ 1452758 h 2307820"/>
              <a:gd name="connsiteX64" fmla="*/ 1121229 w 12191286"/>
              <a:gd name="connsiteY64" fmla="*/ 1955071 h 2307820"/>
              <a:gd name="connsiteX65" fmla="*/ 454 w 12191286"/>
              <a:gd name="connsiteY65" fmla="*/ 2307496 h 2307820"/>
              <a:gd name="connsiteX66" fmla="*/ 3629 w 12191286"/>
              <a:gd name="connsiteY66" fmla="*/ 2282096 h 2307820"/>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43029 w 12191286"/>
              <a:gd name="connsiteY26" fmla="*/ 24166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43029 w 12191286"/>
              <a:gd name="connsiteY26" fmla="*/ 24166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604954 w 12191286"/>
              <a:gd name="connsiteY35" fmla="*/ 20356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43029 w 12191286"/>
              <a:gd name="connsiteY26" fmla="*/ 24166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4029 w 12191286"/>
              <a:gd name="connsiteY34" fmla="*/ 324218 h 2321617"/>
              <a:gd name="connsiteX35" fmla="*/ 10604954 w 12191286"/>
              <a:gd name="connsiteY35" fmla="*/ 20356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303535 h 2329259"/>
              <a:gd name="connsiteX1" fmla="*/ 946604 w 12191286"/>
              <a:gd name="connsiteY1" fmla="*/ 2020960 h 2329259"/>
              <a:gd name="connsiteX2" fmla="*/ 2149652 w 12191286"/>
              <a:gd name="connsiteY2" fmla="*/ 1460974 h 2329259"/>
              <a:gd name="connsiteX3" fmla="*/ 2031197 w 12191286"/>
              <a:gd name="connsiteY3" fmla="*/ 1242806 h 2329259"/>
              <a:gd name="connsiteX4" fmla="*/ 2201845 w 12191286"/>
              <a:gd name="connsiteY4" fmla="*/ 1078019 h 2329259"/>
              <a:gd name="connsiteX5" fmla="*/ 2500330 w 12191286"/>
              <a:gd name="connsiteY5" fmla="*/ 1226792 h 2329259"/>
              <a:gd name="connsiteX6" fmla="*/ 2188692 w 12191286"/>
              <a:gd name="connsiteY6" fmla="*/ 1464114 h 2329259"/>
              <a:gd name="connsiteX7" fmla="*/ 2857954 w 12191286"/>
              <a:gd name="connsiteY7" fmla="*/ 1852685 h 2329259"/>
              <a:gd name="connsiteX8" fmla="*/ 3432629 w 12191286"/>
              <a:gd name="connsiteY8" fmla="*/ 2097160 h 2329259"/>
              <a:gd name="connsiteX9" fmla="*/ 3880304 w 12191286"/>
              <a:gd name="connsiteY9" fmla="*/ 2081285 h 2329259"/>
              <a:gd name="connsiteX10" fmla="*/ 4143829 w 12191286"/>
              <a:gd name="connsiteY10" fmla="*/ 2220985 h 2329259"/>
              <a:gd name="connsiteX11" fmla="*/ 4451804 w 12191286"/>
              <a:gd name="connsiteY11" fmla="*/ 2240035 h 2329259"/>
              <a:gd name="connsiteX12" fmla="*/ 4991554 w 12191286"/>
              <a:gd name="connsiteY12" fmla="*/ 2059060 h 2329259"/>
              <a:gd name="connsiteX13" fmla="*/ 5705929 w 12191286"/>
              <a:gd name="connsiteY13" fmla="*/ 1566935 h 2329259"/>
              <a:gd name="connsiteX14" fmla="*/ 6544129 w 12191286"/>
              <a:gd name="connsiteY14" fmla="*/ 1182760 h 2329259"/>
              <a:gd name="connsiteX15" fmla="*/ 7153729 w 12191286"/>
              <a:gd name="connsiteY15" fmla="*/ 1284360 h 2329259"/>
              <a:gd name="connsiteX16" fmla="*/ 7429954 w 12191286"/>
              <a:gd name="connsiteY16" fmla="*/ 1160535 h 2329259"/>
              <a:gd name="connsiteX17" fmla="*/ 8185604 w 12191286"/>
              <a:gd name="connsiteY17" fmla="*/ 1293885 h 2329259"/>
              <a:gd name="connsiteX18" fmla="*/ 8699954 w 12191286"/>
              <a:gd name="connsiteY18" fmla="*/ 1395485 h 2329259"/>
              <a:gd name="connsiteX19" fmla="*/ 8963479 w 12191286"/>
              <a:gd name="connsiteY19" fmla="*/ 1208160 h 2329259"/>
              <a:gd name="connsiteX20" fmla="*/ 9668329 w 12191286"/>
              <a:gd name="connsiteY20" fmla="*/ 1049410 h 2329259"/>
              <a:gd name="connsiteX21" fmla="*/ 10328729 w 12191286"/>
              <a:gd name="connsiteY21" fmla="*/ 916060 h 2329259"/>
              <a:gd name="connsiteX22" fmla="*/ 10243004 w 12191286"/>
              <a:gd name="connsiteY22" fmla="*/ 871610 h 2329259"/>
              <a:gd name="connsiteX23" fmla="*/ 9944554 w 12191286"/>
              <a:gd name="connsiteY23" fmla="*/ 703335 h 2329259"/>
              <a:gd name="connsiteX24" fmla="*/ 10036629 w 12191286"/>
              <a:gd name="connsiteY24" fmla="*/ 39760 h 2329259"/>
              <a:gd name="connsiteX25" fmla="*/ 10275959 w 12191286"/>
              <a:gd name="connsiteY25" fmla="*/ 181552 h 2329259"/>
              <a:gd name="connsiteX26" fmla="*/ 10443029 w 12191286"/>
              <a:gd name="connsiteY26" fmla="*/ 249310 h 2329259"/>
              <a:gd name="connsiteX27" fmla="*/ 10655754 w 12191286"/>
              <a:gd name="connsiteY27" fmla="*/ 179460 h 2329259"/>
              <a:gd name="connsiteX28" fmla="*/ 10862129 w 12191286"/>
              <a:gd name="connsiteY28" fmla="*/ 328685 h 2329259"/>
              <a:gd name="connsiteX29" fmla="*/ 10941504 w 12191286"/>
              <a:gd name="connsiteY29" fmla="*/ 684285 h 2329259"/>
              <a:gd name="connsiteX30" fmla="*/ 12055929 w 12191286"/>
              <a:gd name="connsiteY30" fmla="*/ 928760 h 2329259"/>
              <a:gd name="connsiteX31" fmla="*/ 12157529 w 12191286"/>
              <a:gd name="connsiteY31" fmla="*/ 1004960 h 2329259"/>
              <a:gd name="connsiteX32" fmla="*/ 11922579 w 12191286"/>
              <a:gd name="connsiteY32" fmla="*/ 916060 h 2329259"/>
              <a:gd name="connsiteX33" fmla="*/ 10900229 w 12191286"/>
              <a:gd name="connsiteY33" fmla="*/ 693810 h 2329259"/>
              <a:gd name="connsiteX34" fmla="*/ 10824029 w 12191286"/>
              <a:gd name="connsiteY34" fmla="*/ 331860 h 2329259"/>
              <a:gd name="connsiteX35" fmla="*/ 10604954 w 12191286"/>
              <a:gd name="connsiteY35" fmla="*/ 211210 h 2329259"/>
              <a:gd name="connsiteX36" fmla="*/ 10325554 w 12191286"/>
              <a:gd name="connsiteY36" fmla="*/ 325510 h 2329259"/>
              <a:gd name="connsiteX37" fmla="*/ 10150929 w 12191286"/>
              <a:gd name="connsiteY37" fmla="*/ 46110 h 2329259"/>
              <a:gd name="connsiteX38" fmla="*/ 10017579 w 12191286"/>
              <a:gd name="connsiteY38" fmla="*/ 182635 h 2329259"/>
              <a:gd name="connsiteX39" fmla="*/ 9989004 w 12191286"/>
              <a:gd name="connsiteY39" fmla="*/ 728735 h 2329259"/>
              <a:gd name="connsiteX40" fmla="*/ 10398579 w 12191286"/>
              <a:gd name="connsiteY40" fmla="*/ 912885 h 2329259"/>
              <a:gd name="connsiteX41" fmla="*/ 9668329 w 12191286"/>
              <a:gd name="connsiteY41" fmla="*/ 1081160 h 2329259"/>
              <a:gd name="connsiteX42" fmla="*/ 8982529 w 12191286"/>
              <a:gd name="connsiteY42" fmla="*/ 1236735 h 2329259"/>
              <a:gd name="connsiteX43" fmla="*/ 8715829 w 12191286"/>
              <a:gd name="connsiteY43" fmla="*/ 1424060 h 2329259"/>
              <a:gd name="connsiteX44" fmla="*/ 8169729 w 12191286"/>
              <a:gd name="connsiteY44" fmla="*/ 1319285 h 2329259"/>
              <a:gd name="connsiteX45" fmla="*/ 7439479 w 12191286"/>
              <a:gd name="connsiteY45" fmla="*/ 1182760 h 2329259"/>
              <a:gd name="connsiteX46" fmla="*/ 7233104 w 12191286"/>
              <a:gd name="connsiteY46" fmla="*/ 1297060 h 2329259"/>
              <a:gd name="connsiteX47" fmla="*/ 7026729 w 12191286"/>
              <a:gd name="connsiteY47" fmla="*/ 1290710 h 2329259"/>
              <a:gd name="connsiteX48" fmla="*/ 6601279 w 12191286"/>
              <a:gd name="connsiteY48" fmla="*/ 1201810 h 2329259"/>
              <a:gd name="connsiteX49" fmla="*/ 6010729 w 12191286"/>
              <a:gd name="connsiteY49" fmla="*/ 1430410 h 2329259"/>
              <a:gd name="connsiteX50" fmla="*/ 5305879 w 12191286"/>
              <a:gd name="connsiteY50" fmla="*/ 1859035 h 2329259"/>
              <a:gd name="connsiteX51" fmla="*/ 4724854 w 12191286"/>
              <a:gd name="connsiteY51" fmla="*/ 2198760 h 2329259"/>
              <a:gd name="connsiteX52" fmla="*/ 4213679 w 12191286"/>
              <a:gd name="connsiteY52" fmla="*/ 2262260 h 2329259"/>
              <a:gd name="connsiteX53" fmla="*/ 3883479 w 12191286"/>
              <a:gd name="connsiteY53" fmla="*/ 2109860 h 2329259"/>
              <a:gd name="connsiteX54" fmla="*/ 3496129 w 12191286"/>
              <a:gd name="connsiteY54" fmla="*/ 2135260 h 2329259"/>
              <a:gd name="connsiteX55" fmla="*/ 3102429 w 12191286"/>
              <a:gd name="connsiteY55" fmla="*/ 2008260 h 2329259"/>
              <a:gd name="connsiteX56" fmla="*/ 2581729 w 12191286"/>
              <a:gd name="connsiteY56" fmla="*/ 1722510 h 2329259"/>
              <a:gd name="connsiteX57" fmla="*/ 2177422 w 12191286"/>
              <a:gd name="connsiteY57" fmla="*/ 1482745 h 2329259"/>
              <a:gd name="connsiteX58" fmla="*/ 2174248 w 12191286"/>
              <a:gd name="connsiteY58" fmla="*/ 1439167 h 2329259"/>
              <a:gd name="connsiteX59" fmla="*/ 2464149 w 12191286"/>
              <a:gd name="connsiteY59" fmla="*/ 1221384 h 2329259"/>
              <a:gd name="connsiteX60" fmla="*/ 2200870 w 12191286"/>
              <a:gd name="connsiteY60" fmla="*/ 1105478 h 2329259"/>
              <a:gd name="connsiteX61" fmla="*/ 2056528 w 12191286"/>
              <a:gd name="connsiteY61" fmla="*/ 1265449 h 2329259"/>
              <a:gd name="connsiteX62" fmla="*/ 2174912 w 12191286"/>
              <a:gd name="connsiteY62" fmla="*/ 1444401 h 2329259"/>
              <a:gd name="connsiteX63" fmla="*/ 2177388 w 12191286"/>
              <a:gd name="connsiteY63" fmla="*/ 1474197 h 2329259"/>
              <a:gd name="connsiteX64" fmla="*/ 1121229 w 12191286"/>
              <a:gd name="connsiteY64" fmla="*/ 1976510 h 2329259"/>
              <a:gd name="connsiteX65" fmla="*/ 454 w 12191286"/>
              <a:gd name="connsiteY65" fmla="*/ 2328935 h 2329259"/>
              <a:gd name="connsiteX66" fmla="*/ 3629 w 12191286"/>
              <a:gd name="connsiteY66" fmla="*/ 2303535 h 2329259"/>
              <a:gd name="connsiteX0" fmla="*/ 3629 w 12191286"/>
              <a:gd name="connsiteY0" fmla="*/ 2293892 h 2319616"/>
              <a:gd name="connsiteX1" fmla="*/ 946604 w 12191286"/>
              <a:gd name="connsiteY1" fmla="*/ 2011317 h 2319616"/>
              <a:gd name="connsiteX2" fmla="*/ 2149652 w 12191286"/>
              <a:gd name="connsiteY2" fmla="*/ 1451331 h 2319616"/>
              <a:gd name="connsiteX3" fmla="*/ 2031197 w 12191286"/>
              <a:gd name="connsiteY3" fmla="*/ 1233163 h 2319616"/>
              <a:gd name="connsiteX4" fmla="*/ 2201845 w 12191286"/>
              <a:gd name="connsiteY4" fmla="*/ 1068376 h 2319616"/>
              <a:gd name="connsiteX5" fmla="*/ 2500330 w 12191286"/>
              <a:gd name="connsiteY5" fmla="*/ 1217149 h 2319616"/>
              <a:gd name="connsiteX6" fmla="*/ 2188692 w 12191286"/>
              <a:gd name="connsiteY6" fmla="*/ 1454471 h 2319616"/>
              <a:gd name="connsiteX7" fmla="*/ 2857954 w 12191286"/>
              <a:gd name="connsiteY7" fmla="*/ 1843042 h 2319616"/>
              <a:gd name="connsiteX8" fmla="*/ 3432629 w 12191286"/>
              <a:gd name="connsiteY8" fmla="*/ 2087517 h 2319616"/>
              <a:gd name="connsiteX9" fmla="*/ 3880304 w 12191286"/>
              <a:gd name="connsiteY9" fmla="*/ 2071642 h 2319616"/>
              <a:gd name="connsiteX10" fmla="*/ 4143829 w 12191286"/>
              <a:gd name="connsiteY10" fmla="*/ 2211342 h 2319616"/>
              <a:gd name="connsiteX11" fmla="*/ 4451804 w 12191286"/>
              <a:gd name="connsiteY11" fmla="*/ 2230392 h 2319616"/>
              <a:gd name="connsiteX12" fmla="*/ 4991554 w 12191286"/>
              <a:gd name="connsiteY12" fmla="*/ 2049417 h 2319616"/>
              <a:gd name="connsiteX13" fmla="*/ 5705929 w 12191286"/>
              <a:gd name="connsiteY13" fmla="*/ 1557292 h 2319616"/>
              <a:gd name="connsiteX14" fmla="*/ 6544129 w 12191286"/>
              <a:gd name="connsiteY14" fmla="*/ 1173117 h 2319616"/>
              <a:gd name="connsiteX15" fmla="*/ 7153729 w 12191286"/>
              <a:gd name="connsiteY15" fmla="*/ 1274717 h 2319616"/>
              <a:gd name="connsiteX16" fmla="*/ 7429954 w 12191286"/>
              <a:gd name="connsiteY16" fmla="*/ 1150892 h 2319616"/>
              <a:gd name="connsiteX17" fmla="*/ 8185604 w 12191286"/>
              <a:gd name="connsiteY17" fmla="*/ 1284242 h 2319616"/>
              <a:gd name="connsiteX18" fmla="*/ 8699954 w 12191286"/>
              <a:gd name="connsiteY18" fmla="*/ 1385842 h 2319616"/>
              <a:gd name="connsiteX19" fmla="*/ 8963479 w 12191286"/>
              <a:gd name="connsiteY19" fmla="*/ 1198517 h 2319616"/>
              <a:gd name="connsiteX20" fmla="*/ 9668329 w 12191286"/>
              <a:gd name="connsiteY20" fmla="*/ 1039767 h 2319616"/>
              <a:gd name="connsiteX21" fmla="*/ 10328729 w 12191286"/>
              <a:gd name="connsiteY21" fmla="*/ 906417 h 2319616"/>
              <a:gd name="connsiteX22" fmla="*/ 10243004 w 12191286"/>
              <a:gd name="connsiteY22" fmla="*/ 861967 h 2319616"/>
              <a:gd name="connsiteX23" fmla="*/ 9944554 w 12191286"/>
              <a:gd name="connsiteY23" fmla="*/ 693692 h 2319616"/>
              <a:gd name="connsiteX24" fmla="*/ 10036629 w 12191286"/>
              <a:gd name="connsiteY24" fmla="*/ 42817 h 2319616"/>
              <a:gd name="connsiteX25" fmla="*/ 10275959 w 12191286"/>
              <a:gd name="connsiteY25" fmla="*/ 171909 h 2319616"/>
              <a:gd name="connsiteX26" fmla="*/ 10443029 w 12191286"/>
              <a:gd name="connsiteY26" fmla="*/ 239667 h 2319616"/>
              <a:gd name="connsiteX27" fmla="*/ 10655754 w 12191286"/>
              <a:gd name="connsiteY27" fmla="*/ 169817 h 2319616"/>
              <a:gd name="connsiteX28" fmla="*/ 10862129 w 12191286"/>
              <a:gd name="connsiteY28" fmla="*/ 319042 h 2319616"/>
              <a:gd name="connsiteX29" fmla="*/ 10941504 w 12191286"/>
              <a:gd name="connsiteY29" fmla="*/ 674642 h 2319616"/>
              <a:gd name="connsiteX30" fmla="*/ 12055929 w 12191286"/>
              <a:gd name="connsiteY30" fmla="*/ 919117 h 2319616"/>
              <a:gd name="connsiteX31" fmla="*/ 12157529 w 12191286"/>
              <a:gd name="connsiteY31" fmla="*/ 995317 h 2319616"/>
              <a:gd name="connsiteX32" fmla="*/ 11922579 w 12191286"/>
              <a:gd name="connsiteY32" fmla="*/ 906417 h 2319616"/>
              <a:gd name="connsiteX33" fmla="*/ 10900229 w 12191286"/>
              <a:gd name="connsiteY33" fmla="*/ 684167 h 2319616"/>
              <a:gd name="connsiteX34" fmla="*/ 10824029 w 12191286"/>
              <a:gd name="connsiteY34" fmla="*/ 322217 h 2319616"/>
              <a:gd name="connsiteX35" fmla="*/ 10604954 w 12191286"/>
              <a:gd name="connsiteY35" fmla="*/ 201567 h 2319616"/>
              <a:gd name="connsiteX36" fmla="*/ 10325554 w 12191286"/>
              <a:gd name="connsiteY36" fmla="*/ 315867 h 2319616"/>
              <a:gd name="connsiteX37" fmla="*/ 10150929 w 12191286"/>
              <a:gd name="connsiteY37" fmla="*/ 36467 h 2319616"/>
              <a:gd name="connsiteX38" fmla="*/ 10017579 w 12191286"/>
              <a:gd name="connsiteY38" fmla="*/ 172992 h 2319616"/>
              <a:gd name="connsiteX39" fmla="*/ 9989004 w 12191286"/>
              <a:gd name="connsiteY39" fmla="*/ 719092 h 2319616"/>
              <a:gd name="connsiteX40" fmla="*/ 10398579 w 12191286"/>
              <a:gd name="connsiteY40" fmla="*/ 903242 h 2319616"/>
              <a:gd name="connsiteX41" fmla="*/ 9668329 w 12191286"/>
              <a:gd name="connsiteY41" fmla="*/ 1071517 h 2319616"/>
              <a:gd name="connsiteX42" fmla="*/ 8982529 w 12191286"/>
              <a:gd name="connsiteY42" fmla="*/ 1227092 h 2319616"/>
              <a:gd name="connsiteX43" fmla="*/ 8715829 w 12191286"/>
              <a:gd name="connsiteY43" fmla="*/ 1414417 h 2319616"/>
              <a:gd name="connsiteX44" fmla="*/ 8169729 w 12191286"/>
              <a:gd name="connsiteY44" fmla="*/ 1309642 h 2319616"/>
              <a:gd name="connsiteX45" fmla="*/ 7439479 w 12191286"/>
              <a:gd name="connsiteY45" fmla="*/ 1173117 h 2319616"/>
              <a:gd name="connsiteX46" fmla="*/ 7233104 w 12191286"/>
              <a:gd name="connsiteY46" fmla="*/ 1287417 h 2319616"/>
              <a:gd name="connsiteX47" fmla="*/ 7026729 w 12191286"/>
              <a:gd name="connsiteY47" fmla="*/ 1281067 h 2319616"/>
              <a:gd name="connsiteX48" fmla="*/ 6601279 w 12191286"/>
              <a:gd name="connsiteY48" fmla="*/ 1192167 h 2319616"/>
              <a:gd name="connsiteX49" fmla="*/ 6010729 w 12191286"/>
              <a:gd name="connsiteY49" fmla="*/ 1420767 h 2319616"/>
              <a:gd name="connsiteX50" fmla="*/ 5305879 w 12191286"/>
              <a:gd name="connsiteY50" fmla="*/ 1849392 h 2319616"/>
              <a:gd name="connsiteX51" fmla="*/ 4724854 w 12191286"/>
              <a:gd name="connsiteY51" fmla="*/ 2189117 h 2319616"/>
              <a:gd name="connsiteX52" fmla="*/ 4213679 w 12191286"/>
              <a:gd name="connsiteY52" fmla="*/ 2252617 h 2319616"/>
              <a:gd name="connsiteX53" fmla="*/ 3883479 w 12191286"/>
              <a:gd name="connsiteY53" fmla="*/ 2100217 h 2319616"/>
              <a:gd name="connsiteX54" fmla="*/ 3496129 w 12191286"/>
              <a:gd name="connsiteY54" fmla="*/ 2125617 h 2319616"/>
              <a:gd name="connsiteX55" fmla="*/ 3102429 w 12191286"/>
              <a:gd name="connsiteY55" fmla="*/ 1998617 h 2319616"/>
              <a:gd name="connsiteX56" fmla="*/ 2581729 w 12191286"/>
              <a:gd name="connsiteY56" fmla="*/ 1712867 h 2319616"/>
              <a:gd name="connsiteX57" fmla="*/ 2177422 w 12191286"/>
              <a:gd name="connsiteY57" fmla="*/ 1473102 h 2319616"/>
              <a:gd name="connsiteX58" fmla="*/ 2174248 w 12191286"/>
              <a:gd name="connsiteY58" fmla="*/ 1429524 h 2319616"/>
              <a:gd name="connsiteX59" fmla="*/ 2464149 w 12191286"/>
              <a:gd name="connsiteY59" fmla="*/ 1211741 h 2319616"/>
              <a:gd name="connsiteX60" fmla="*/ 2200870 w 12191286"/>
              <a:gd name="connsiteY60" fmla="*/ 1095835 h 2319616"/>
              <a:gd name="connsiteX61" fmla="*/ 2056528 w 12191286"/>
              <a:gd name="connsiteY61" fmla="*/ 1255806 h 2319616"/>
              <a:gd name="connsiteX62" fmla="*/ 2174912 w 12191286"/>
              <a:gd name="connsiteY62" fmla="*/ 1434758 h 2319616"/>
              <a:gd name="connsiteX63" fmla="*/ 2177388 w 12191286"/>
              <a:gd name="connsiteY63" fmla="*/ 1464554 h 2319616"/>
              <a:gd name="connsiteX64" fmla="*/ 1121229 w 12191286"/>
              <a:gd name="connsiteY64" fmla="*/ 1966867 h 2319616"/>
              <a:gd name="connsiteX65" fmla="*/ 454 w 12191286"/>
              <a:gd name="connsiteY65" fmla="*/ 2319292 h 2319616"/>
              <a:gd name="connsiteX66" fmla="*/ 3629 w 12191286"/>
              <a:gd name="connsiteY66" fmla="*/ 2293892 h 2319616"/>
              <a:gd name="connsiteX0" fmla="*/ 3629 w 12191286"/>
              <a:gd name="connsiteY0" fmla="*/ 2304238 h 2329962"/>
              <a:gd name="connsiteX1" fmla="*/ 946604 w 12191286"/>
              <a:gd name="connsiteY1" fmla="*/ 2021663 h 2329962"/>
              <a:gd name="connsiteX2" fmla="*/ 2149652 w 12191286"/>
              <a:gd name="connsiteY2" fmla="*/ 1461677 h 2329962"/>
              <a:gd name="connsiteX3" fmla="*/ 2031197 w 12191286"/>
              <a:gd name="connsiteY3" fmla="*/ 1243509 h 2329962"/>
              <a:gd name="connsiteX4" fmla="*/ 2201845 w 12191286"/>
              <a:gd name="connsiteY4" fmla="*/ 1078722 h 2329962"/>
              <a:gd name="connsiteX5" fmla="*/ 2500330 w 12191286"/>
              <a:gd name="connsiteY5" fmla="*/ 1227495 h 2329962"/>
              <a:gd name="connsiteX6" fmla="*/ 2188692 w 12191286"/>
              <a:gd name="connsiteY6" fmla="*/ 1464817 h 2329962"/>
              <a:gd name="connsiteX7" fmla="*/ 2857954 w 12191286"/>
              <a:gd name="connsiteY7" fmla="*/ 1853388 h 2329962"/>
              <a:gd name="connsiteX8" fmla="*/ 3432629 w 12191286"/>
              <a:gd name="connsiteY8" fmla="*/ 2097863 h 2329962"/>
              <a:gd name="connsiteX9" fmla="*/ 3880304 w 12191286"/>
              <a:gd name="connsiteY9" fmla="*/ 2081988 h 2329962"/>
              <a:gd name="connsiteX10" fmla="*/ 4143829 w 12191286"/>
              <a:gd name="connsiteY10" fmla="*/ 2221688 h 2329962"/>
              <a:gd name="connsiteX11" fmla="*/ 4451804 w 12191286"/>
              <a:gd name="connsiteY11" fmla="*/ 2240738 h 2329962"/>
              <a:gd name="connsiteX12" fmla="*/ 4991554 w 12191286"/>
              <a:gd name="connsiteY12" fmla="*/ 2059763 h 2329962"/>
              <a:gd name="connsiteX13" fmla="*/ 5705929 w 12191286"/>
              <a:gd name="connsiteY13" fmla="*/ 1567638 h 2329962"/>
              <a:gd name="connsiteX14" fmla="*/ 6544129 w 12191286"/>
              <a:gd name="connsiteY14" fmla="*/ 1183463 h 2329962"/>
              <a:gd name="connsiteX15" fmla="*/ 7153729 w 12191286"/>
              <a:gd name="connsiteY15" fmla="*/ 1285063 h 2329962"/>
              <a:gd name="connsiteX16" fmla="*/ 7429954 w 12191286"/>
              <a:gd name="connsiteY16" fmla="*/ 1161238 h 2329962"/>
              <a:gd name="connsiteX17" fmla="*/ 8185604 w 12191286"/>
              <a:gd name="connsiteY17" fmla="*/ 1294588 h 2329962"/>
              <a:gd name="connsiteX18" fmla="*/ 8699954 w 12191286"/>
              <a:gd name="connsiteY18" fmla="*/ 1396188 h 2329962"/>
              <a:gd name="connsiteX19" fmla="*/ 8963479 w 12191286"/>
              <a:gd name="connsiteY19" fmla="*/ 1208863 h 2329962"/>
              <a:gd name="connsiteX20" fmla="*/ 9668329 w 12191286"/>
              <a:gd name="connsiteY20" fmla="*/ 1050113 h 2329962"/>
              <a:gd name="connsiteX21" fmla="*/ 10328729 w 12191286"/>
              <a:gd name="connsiteY21" fmla="*/ 916763 h 2329962"/>
              <a:gd name="connsiteX22" fmla="*/ 10243004 w 12191286"/>
              <a:gd name="connsiteY22" fmla="*/ 872313 h 2329962"/>
              <a:gd name="connsiteX23" fmla="*/ 9944554 w 12191286"/>
              <a:gd name="connsiteY23" fmla="*/ 704038 h 2329962"/>
              <a:gd name="connsiteX24" fmla="*/ 10036629 w 12191286"/>
              <a:gd name="connsiteY24" fmla="*/ 53163 h 2329962"/>
              <a:gd name="connsiteX25" fmla="*/ 10263259 w 12191286"/>
              <a:gd name="connsiteY25" fmla="*/ 153680 h 2329962"/>
              <a:gd name="connsiteX26" fmla="*/ 10443029 w 12191286"/>
              <a:gd name="connsiteY26" fmla="*/ 250013 h 2329962"/>
              <a:gd name="connsiteX27" fmla="*/ 10655754 w 12191286"/>
              <a:gd name="connsiteY27" fmla="*/ 180163 h 2329962"/>
              <a:gd name="connsiteX28" fmla="*/ 10862129 w 12191286"/>
              <a:gd name="connsiteY28" fmla="*/ 329388 h 2329962"/>
              <a:gd name="connsiteX29" fmla="*/ 10941504 w 12191286"/>
              <a:gd name="connsiteY29" fmla="*/ 684988 h 2329962"/>
              <a:gd name="connsiteX30" fmla="*/ 12055929 w 12191286"/>
              <a:gd name="connsiteY30" fmla="*/ 929463 h 2329962"/>
              <a:gd name="connsiteX31" fmla="*/ 12157529 w 12191286"/>
              <a:gd name="connsiteY31" fmla="*/ 1005663 h 2329962"/>
              <a:gd name="connsiteX32" fmla="*/ 11922579 w 12191286"/>
              <a:gd name="connsiteY32" fmla="*/ 916763 h 2329962"/>
              <a:gd name="connsiteX33" fmla="*/ 10900229 w 12191286"/>
              <a:gd name="connsiteY33" fmla="*/ 694513 h 2329962"/>
              <a:gd name="connsiteX34" fmla="*/ 10824029 w 12191286"/>
              <a:gd name="connsiteY34" fmla="*/ 332563 h 2329962"/>
              <a:gd name="connsiteX35" fmla="*/ 10604954 w 12191286"/>
              <a:gd name="connsiteY35" fmla="*/ 211913 h 2329962"/>
              <a:gd name="connsiteX36" fmla="*/ 10325554 w 12191286"/>
              <a:gd name="connsiteY36" fmla="*/ 326213 h 2329962"/>
              <a:gd name="connsiteX37" fmla="*/ 10150929 w 12191286"/>
              <a:gd name="connsiteY37" fmla="*/ 46813 h 2329962"/>
              <a:gd name="connsiteX38" fmla="*/ 10017579 w 12191286"/>
              <a:gd name="connsiteY38" fmla="*/ 183338 h 2329962"/>
              <a:gd name="connsiteX39" fmla="*/ 9989004 w 12191286"/>
              <a:gd name="connsiteY39" fmla="*/ 729438 h 2329962"/>
              <a:gd name="connsiteX40" fmla="*/ 10398579 w 12191286"/>
              <a:gd name="connsiteY40" fmla="*/ 913588 h 2329962"/>
              <a:gd name="connsiteX41" fmla="*/ 9668329 w 12191286"/>
              <a:gd name="connsiteY41" fmla="*/ 1081863 h 2329962"/>
              <a:gd name="connsiteX42" fmla="*/ 8982529 w 12191286"/>
              <a:gd name="connsiteY42" fmla="*/ 1237438 h 2329962"/>
              <a:gd name="connsiteX43" fmla="*/ 8715829 w 12191286"/>
              <a:gd name="connsiteY43" fmla="*/ 1424763 h 2329962"/>
              <a:gd name="connsiteX44" fmla="*/ 8169729 w 12191286"/>
              <a:gd name="connsiteY44" fmla="*/ 1319988 h 2329962"/>
              <a:gd name="connsiteX45" fmla="*/ 7439479 w 12191286"/>
              <a:gd name="connsiteY45" fmla="*/ 1183463 h 2329962"/>
              <a:gd name="connsiteX46" fmla="*/ 7233104 w 12191286"/>
              <a:gd name="connsiteY46" fmla="*/ 1297763 h 2329962"/>
              <a:gd name="connsiteX47" fmla="*/ 7026729 w 12191286"/>
              <a:gd name="connsiteY47" fmla="*/ 1291413 h 2329962"/>
              <a:gd name="connsiteX48" fmla="*/ 6601279 w 12191286"/>
              <a:gd name="connsiteY48" fmla="*/ 1202513 h 2329962"/>
              <a:gd name="connsiteX49" fmla="*/ 6010729 w 12191286"/>
              <a:gd name="connsiteY49" fmla="*/ 1431113 h 2329962"/>
              <a:gd name="connsiteX50" fmla="*/ 5305879 w 12191286"/>
              <a:gd name="connsiteY50" fmla="*/ 1859738 h 2329962"/>
              <a:gd name="connsiteX51" fmla="*/ 4724854 w 12191286"/>
              <a:gd name="connsiteY51" fmla="*/ 2199463 h 2329962"/>
              <a:gd name="connsiteX52" fmla="*/ 4213679 w 12191286"/>
              <a:gd name="connsiteY52" fmla="*/ 2262963 h 2329962"/>
              <a:gd name="connsiteX53" fmla="*/ 3883479 w 12191286"/>
              <a:gd name="connsiteY53" fmla="*/ 2110563 h 2329962"/>
              <a:gd name="connsiteX54" fmla="*/ 3496129 w 12191286"/>
              <a:gd name="connsiteY54" fmla="*/ 2135963 h 2329962"/>
              <a:gd name="connsiteX55" fmla="*/ 3102429 w 12191286"/>
              <a:gd name="connsiteY55" fmla="*/ 2008963 h 2329962"/>
              <a:gd name="connsiteX56" fmla="*/ 2581729 w 12191286"/>
              <a:gd name="connsiteY56" fmla="*/ 1723213 h 2329962"/>
              <a:gd name="connsiteX57" fmla="*/ 2177422 w 12191286"/>
              <a:gd name="connsiteY57" fmla="*/ 1483448 h 2329962"/>
              <a:gd name="connsiteX58" fmla="*/ 2174248 w 12191286"/>
              <a:gd name="connsiteY58" fmla="*/ 1439870 h 2329962"/>
              <a:gd name="connsiteX59" fmla="*/ 2464149 w 12191286"/>
              <a:gd name="connsiteY59" fmla="*/ 1222087 h 2329962"/>
              <a:gd name="connsiteX60" fmla="*/ 2200870 w 12191286"/>
              <a:gd name="connsiteY60" fmla="*/ 1106181 h 2329962"/>
              <a:gd name="connsiteX61" fmla="*/ 2056528 w 12191286"/>
              <a:gd name="connsiteY61" fmla="*/ 1266152 h 2329962"/>
              <a:gd name="connsiteX62" fmla="*/ 2174912 w 12191286"/>
              <a:gd name="connsiteY62" fmla="*/ 1445104 h 2329962"/>
              <a:gd name="connsiteX63" fmla="*/ 2177388 w 12191286"/>
              <a:gd name="connsiteY63" fmla="*/ 1474900 h 2329962"/>
              <a:gd name="connsiteX64" fmla="*/ 1121229 w 12191286"/>
              <a:gd name="connsiteY64" fmla="*/ 1977213 h 2329962"/>
              <a:gd name="connsiteX65" fmla="*/ 454 w 12191286"/>
              <a:gd name="connsiteY65" fmla="*/ 2329638 h 2329962"/>
              <a:gd name="connsiteX66" fmla="*/ 3629 w 12191286"/>
              <a:gd name="connsiteY66" fmla="*/ 2304238 h 2329962"/>
              <a:gd name="connsiteX0" fmla="*/ 3629 w 12191286"/>
              <a:gd name="connsiteY0" fmla="*/ 2292929 h 2318653"/>
              <a:gd name="connsiteX1" fmla="*/ 946604 w 12191286"/>
              <a:gd name="connsiteY1" fmla="*/ 2010354 h 2318653"/>
              <a:gd name="connsiteX2" fmla="*/ 2149652 w 12191286"/>
              <a:gd name="connsiteY2" fmla="*/ 1450368 h 2318653"/>
              <a:gd name="connsiteX3" fmla="*/ 2031197 w 12191286"/>
              <a:gd name="connsiteY3" fmla="*/ 1232200 h 2318653"/>
              <a:gd name="connsiteX4" fmla="*/ 2201845 w 12191286"/>
              <a:gd name="connsiteY4" fmla="*/ 1067413 h 2318653"/>
              <a:gd name="connsiteX5" fmla="*/ 2500330 w 12191286"/>
              <a:gd name="connsiteY5" fmla="*/ 1216186 h 2318653"/>
              <a:gd name="connsiteX6" fmla="*/ 2188692 w 12191286"/>
              <a:gd name="connsiteY6" fmla="*/ 1453508 h 2318653"/>
              <a:gd name="connsiteX7" fmla="*/ 2857954 w 12191286"/>
              <a:gd name="connsiteY7" fmla="*/ 1842079 h 2318653"/>
              <a:gd name="connsiteX8" fmla="*/ 3432629 w 12191286"/>
              <a:gd name="connsiteY8" fmla="*/ 2086554 h 2318653"/>
              <a:gd name="connsiteX9" fmla="*/ 3880304 w 12191286"/>
              <a:gd name="connsiteY9" fmla="*/ 2070679 h 2318653"/>
              <a:gd name="connsiteX10" fmla="*/ 4143829 w 12191286"/>
              <a:gd name="connsiteY10" fmla="*/ 2210379 h 2318653"/>
              <a:gd name="connsiteX11" fmla="*/ 4451804 w 12191286"/>
              <a:gd name="connsiteY11" fmla="*/ 2229429 h 2318653"/>
              <a:gd name="connsiteX12" fmla="*/ 4991554 w 12191286"/>
              <a:gd name="connsiteY12" fmla="*/ 2048454 h 2318653"/>
              <a:gd name="connsiteX13" fmla="*/ 5705929 w 12191286"/>
              <a:gd name="connsiteY13" fmla="*/ 1556329 h 2318653"/>
              <a:gd name="connsiteX14" fmla="*/ 6544129 w 12191286"/>
              <a:gd name="connsiteY14" fmla="*/ 1172154 h 2318653"/>
              <a:gd name="connsiteX15" fmla="*/ 7153729 w 12191286"/>
              <a:gd name="connsiteY15" fmla="*/ 1273754 h 2318653"/>
              <a:gd name="connsiteX16" fmla="*/ 7429954 w 12191286"/>
              <a:gd name="connsiteY16" fmla="*/ 1149929 h 2318653"/>
              <a:gd name="connsiteX17" fmla="*/ 8185604 w 12191286"/>
              <a:gd name="connsiteY17" fmla="*/ 1283279 h 2318653"/>
              <a:gd name="connsiteX18" fmla="*/ 8699954 w 12191286"/>
              <a:gd name="connsiteY18" fmla="*/ 1384879 h 2318653"/>
              <a:gd name="connsiteX19" fmla="*/ 8963479 w 12191286"/>
              <a:gd name="connsiteY19" fmla="*/ 1197554 h 2318653"/>
              <a:gd name="connsiteX20" fmla="*/ 9668329 w 12191286"/>
              <a:gd name="connsiteY20" fmla="*/ 1038804 h 2318653"/>
              <a:gd name="connsiteX21" fmla="*/ 10328729 w 12191286"/>
              <a:gd name="connsiteY21" fmla="*/ 905454 h 2318653"/>
              <a:gd name="connsiteX22" fmla="*/ 10243004 w 12191286"/>
              <a:gd name="connsiteY22" fmla="*/ 861004 h 2318653"/>
              <a:gd name="connsiteX23" fmla="*/ 9944554 w 12191286"/>
              <a:gd name="connsiteY23" fmla="*/ 692729 h 2318653"/>
              <a:gd name="connsiteX24" fmla="*/ 10036629 w 12191286"/>
              <a:gd name="connsiteY24" fmla="*/ 41854 h 2318653"/>
              <a:gd name="connsiteX25" fmla="*/ 10263259 w 12191286"/>
              <a:gd name="connsiteY25" fmla="*/ 142371 h 2318653"/>
              <a:gd name="connsiteX26" fmla="*/ 10443029 w 12191286"/>
              <a:gd name="connsiteY26" fmla="*/ 238704 h 2318653"/>
              <a:gd name="connsiteX27" fmla="*/ 10655754 w 12191286"/>
              <a:gd name="connsiteY27" fmla="*/ 168854 h 2318653"/>
              <a:gd name="connsiteX28" fmla="*/ 10862129 w 12191286"/>
              <a:gd name="connsiteY28" fmla="*/ 318079 h 2318653"/>
              <a:gd name="connsiteX29" fmla="*/ 10941504 w 12191286"/>
              <a:gd name="connsiteY29" fmla="*/ 673679 h 2318653"/>
              <a:gd name="connsiteX30" fmla="*/ 12055929 w 12191286"/>
              <a:gd name="connsiteY30" fmla="*/ 918154 h 2318653"/>
              <a:gd name="connsiteX31" fmla="*/ 12157529 w 12191286"/>
              <a:gd name="connsiteY31" fmla="*/ 994354 h 2318653"/>
              <a:gd name="connsiteX32" fmla="*/ 11922579 w 12191286"/>
              <a:gd name="connsiteY32" fmla="*/ 905454 h 2318653"/>
              <a:gd name="connsiteX33" fmla="*/ 10900229 w 12191286"/>
              <a:gd name="connsiteY33" fmla="*/ 683204 h 2318653"/>
              <a:gd name="connsiteX34" fmla="*/ 10824029 w 12191286"/>
              <a:gd name="connsiteY34" fmla="*/ 321254 h 2318653"/>
              <a:gd name="connsiteX35" fmla="*/ 10604954 w 12191286"/>
              <a:gd name="connsiteY35" fmla="*/ 200604 h 2318653"/>
              <a:gd name="connsiteX36" fmla="*/ 10325554 w 12191286"/>
              <a:gd name="connsiteY36" fmla="*/ 314904 h 2318653"/>
              <a:gd name="connsiteX37" fmla="*/ 10150929 w 12191286"/>
              <a:gd name="connsiteY37" fmla="*/ 35504 h 2318653"/>
              <a:gd name="connsiteX38" fmla="*/ 10017579 w 12191286"/>
              <a:gd name="connsiteY38" fmla="*/ 172029 h 2318653"/>
              <a:gd name="connsiteX39" fmla="*/ 9989004 w 12191286"/>
              <a:gd name="connsiteY39" fmla="*/ 718129 h 2318653"/>
              <a:gd name="connsiteX40" fmla="*/ 10398579 w 12191286"/>
              <a:gd name="connsiteY40" fmla="*/ 902279 h 2318653"/>
              <a:gd name="connsiteX41" fmla="*/ 9668329 w 12191286"/>
              <a:gd name="connsiteY41" fmla="*/ 1070554 h 2318653"/>
              <a:gd name="connsiteX42" fmla="*/ 8982529 w 12191286"/>
              <a:gd name="connsiteY42" fmla="*/ 1226129 h 2318653"/>
              <a:gd name="connsiteX43" fmla="*/ 8715829 w 12191286"/>
              <a:gd name="connsiteY43" fmla="*/ 1413454 h 2318653"/>
              <a:gd name="connsiteX44" fmla="*/ 8169729 w 12191286"/>
              <a:gd name="connsiteY44" fmla="*/ 1308679 h 2318653"/>
              <a:gd name="connsiteX45" fmla="*/ 7439479 w 12191286"/>
              <a:gd name="connsiteY45" fmla="*/ 1172154 h 2318653"/>
              <a:gd name="connsiteX46" fmla="*/ 7233104 w 12191286"/>
              <a:gd name="connsiteY46" fmla="*/ 1286454 h 2318653"/>
              <a:gd name="connsiteX47" fmla="*/ 7026729 w 12191286"/>
              <a:gd name="connsiteY47" fmla="*/ 1280104 h 2318653"/>
              <a:gd name="connsiteX48" fmla="*/ 6601279 w 12191286"/>
              <a:gd name="connsiteY48" fmla="*/ 1191204 h 2318653"/>
              <a:gd name="connsiteX49" fmla="*/ 6010729 w 12191286"/>
              <a:gd name="connsiteY49" fmla="*/ 1419804 h 2318653"/>
              <a:gd name="connsiteX50" fmla="*/ 5305879 w 12191286"/>
              <a:gd name="connsiteY50" fmla="*/ 1848429 h 2318653"/>
              <a:gd name="connsiteX51" fmla="*/ 4724854 w 12191286"/>
              <a:gd name="connsiteY51" fmla="*/ 2188154 h 2318653"/>
              <a:gd name="connsiteX52" fmla="*/ 4213679 w 12191286"/>
              <a:gd name="connsiteY52" fmla="*/ 2251654 h 2318653"/>
              <a:gd name="connsiteX53" fmla="*/ 3883479 w 12191286"/>
              <a:gd name="connsiteY53" fmla="*/ 2099254 h 2318653"/>
              <a:gd name="connsiteX54" fmla="*/ 3496129 w 12191286"/>
              <a:gd name="connsiteY54" fmla="*/ 2124654 h 2318653"/>
              <a:gd name="connsiteX55" fmla="*/ 3102429 w 12191286"/>
              <a:gd name="connsiteY55" fmla="*/ 1997654 h 2318653"/>
              <a:gd name="connsiteX56" fmla="*/ 2581729 w 12191286"/>
              <a:gd name="connsiteY56" fmla="*/ 1711904 h 2318653"/>
              <a:gd name="connsiteX57" fmla="*/ 2177422 w 12191286"/>
              <a:gd name="connsiteY57" fmla="*/ 1472139 h 2318653"/>
              <a:gd name="connsiteX58" fmla="*/ 2174248 w 12191286"/>
              <a:gd name="connsiteY58" fmla="*/ 1428561 h 2318653"/>
              <a:gd name="connsiteX59" fmla="*/ 2464149 w 12191286"/>
              <a:gd name="connsiteY59" fmla="*/ 1210778 h 2318653"/>
              <a:gd name="connsiteX60" fmla="*/ 2200870 w 12191286"/>
              <a:gd name="connsiteY60" fmla="*/ 1094872 h 2318653"/>
              <a:gd name="connsiteX61" fmla="*/ 2056528 w 12191286"/>
              <a:gd name="connsiteY61" fmla="*/ 1254843 h 2318653"/>
              <a:gd name="connsiteX62" fmla="*/ 2174912 w 12191286"/>
              <a:gd name="connsiteY62" fmla="*/ 1433795 h 2318653"/>
              <a:gd name="connsiteX63" fmla="*/ 2177388 w 12191286"/>
              <a:gd name="connsiteY63" fmla="*/ 1463591 h 2318653"/>
              <a:gd name="connsiteX64" fmla="*/ 1121229 w 12191286"/>
              <a:gd name="connsiteY64" fmla="*/ 1965904 h 2318653"/>
              <a:gd name="connsiteX65" fmla="*/ 454 w 12191286"/>
              <a:gd name="connsiteY65" fmla="*/ 2318329 h 2318653"/>
              <a:gd name="connsiteX66" fmla="*/ 3629 w 12191286"/>
              <a:gd name="connsiteY66" fmla="*/ 2292929 h 2318653"/>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3029 w 12191286"/>
              <a:gd name="connsiteY26" fmla="*/ 24394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3029 w 12191286"/>
              <a:gd name="connsiteY26" fmla="*/ 24394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6204 w 12191286"/>
              <a:gd name="connsiteY26" fmla="*/ 25029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6204 w 12191286"/>
              <a:gd name="connsiteY26" fmla="*/ 25029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924 h 2324648"/>
              <a:gd name="connsiteX1" fmla="*/ 946604 w 12191286"/>
              <a:gd name="connsiteY1" fmla="*/ 2016349 h 2324648"/>
              <a:gd name="connsiteX2" fmla="*/ 2149652 w 12191286"/>
              <a:gd name="connsiteY2" fmla="*/ 1456363 h 2324648"/>
              <a:gd name="connsiteX3" fmla="*/ 2031197 w 12191286"/>
              <a:gd name="connsiteY3" fmla="*/ 1238195 h 2324648"/>
              <a:gd name="connsiteX4" fmla="*/ 2201845 w 12191286"/>
              <a:gd name="connsiteY4" fmla="*/ 1073408 h 2324648"/>
              <a:gd name="connsiteX5" fmla="*/ 2500330 w 12191286"/>
              <a:gd name="connsiteY5" fmla="*/ 1222181 h 2324648"/>
              <a:gd name="connsiteX6" fmla="*/ 2188692 w 12191286"/>
              <a:gd name="connsiteY6" fmla="*/ 1459503 h 2324648"/>
              <a:gd name="connsiteX7" fmla="*/ 2857954 w 12191286"/>
              <a:gd name="connsiteY7" fmla="*/ 1848074 h 2324648"/>
              <a:gd name="connsiteX8" fmla="*/ 3432629 w 12191286"/>
              <a:gd name="connsiteY8" fmla="*/ 2092549 h 2324648"/>
              <a:gd name="connsiteX9" fmla="*/ 3880304 w 12191286"/>
              <a:gd name="connsiteY9" fmla="*/ 2076674 h 2324648"/>
              <a:gd name="connsiteX10" fmla="*/ 4143829 w 12191286"/>
              <a:gd name="connsiteY10" fmla="*/ 2216374 h 2324648"/>
              <a:gd name="connsiteX11" fmla="*/ 4451804 w 12191286"/>
              <a:gd name="connsiteY11" fmla="*/ 2235424 h 2324648"/>
              <a:gd name="connsiteX12" fmla="*/ 4991554 w 12191286"/>
              <a:gd name="connsiteY12" fmla="*/ 2054449 h 2324648"/>
              <a:gd name="connsiteX13" fmla="*/ 5705929 w 12191286"/>
              <a:gd name="connsiteY13" fmla="*/ 1562324 h 2324648"/>
              <a:gd name="connsiteX14" fmla="*/ 6544129 w 12191286"/>
              <a:gd name="connsiteY14" fmla="*/ 1178149 h 2324648"/>
              <a:gd name="connsiteX15" fmla="*/ 7153729 w 12191286"/>
              <a:gd name="connsiteY15" fmla="*/ 1279749 h 2324648"/>
              <a:gd name="connsiteX16" fmla="*/ 7429954 w 12191286"/>
              <a:gd name="connsiteY16" fmla="*/ 1155924 h 2324648"/>
              <a:gd name="connsiteX17" fmla="*/ 8185604 w 12191286"/>
              <a:gd name="connsiteY17" fmla="*/ 1289274 h 2324648"/>
              <a:gd name="connsiteX18" fmla="*/ 8699954 w 12191286"/>
              <a:gd name="connsiteY18" fmla="*/ 1390874 h 2324648"/>
              <a:gd name="connsiteX19" fmla="*/ 8963479 w 12191286"/>
              <a:gd name="connsiteY19" fmla="*/ 1203549 h 2324648"/>
              <a:gd name="connsiteX20" fmla="*/ 9668329 w 12191286"/>
              <a:gd name="connsiteY20" fmla="*/ 1044799 h 2324648"/>
              <a:gd name="connsiteX21" fmla="*/ 10328729 w 12191286"/>
              <a:gd name="connsiteY21" fmla="*/ 911449 h 2324648"/>
              <a:gd name="connsiteX22" fmla="*/ 10243004 w 12191286"/>
              <a:gd name="connsiteY22" fmla="*/ 866999 h 2324648"/>
              <a:gd name="connsiteX23" fmla="*/ 9944554 w 12191286"/>
              <a:gd name="connsiteY23" fmla="*/ 698724 h 2324648"/>
              <a:gd name="connsiteX24" fmla="*/ 10036629 w 12191286"/>
              <a:gd name="connsiteY24" fmla="*/ 47849 h 2324648"/>
              <a:gd name="connsiteX25" fmla="*/ 10241034 w 12191286"/>
              <a:gd name="connsiteY25" fmla="*/ 132491 h 2324648"/>
              <a:gd name="connsiteX26" fmla="*/ 10446204 w 12191286"/>
              <a:gd name="connsiteY26" fmla="*/ 251049 h 2324648"/>
              <a:gd name="connsiteX27" fmla="*/ 10655754 w 12191286"/>
              <a:gd name="connsiteY27" fmla="*/ 174849 h 2324648"/>
              <a:gd name="connsiteX28" fmla="*/ 10862129 w 12191286"/>
              <a:gd name="connsiteY28" fmla="*/ 324074 h 2324648"/>
              <a:gd name="connsiteX29" fmla="*/ 10941504 w 12191286"/>
              <a:gd name="connsiteY29" fmla="*/ 679674 h 2324648"/>
              <a:gd name="connsiteX30" fmla="*/ 12055929 w 12191286"/>
              <a:gd name="connsiteY30" fmla="*/ 924149 h 2324648"/>
              <a:gd name="connsiteX31" fmla="*/ 12157529 w 12191286"/>
              <a:gd name="connsiteY31" fmla="*/ 1000349 h 2324648"/>
              <a:gd name="connsiteX32" fmla="*/ 11922579 w 12191286"/>
              <a:gd name="connsiteY32" fmla="*/ 911449 h 2324648"/>
              <a:gd name="connsiteX33" fmla="*/ 10900229 w 12191286"/>
              <a:gd name="connsiteY33" fmla="*/ 689199 h 2324648"/>
              <a:gd name="connsiteX34" fmla="*/ 10824029 w 12191286"/>
              <a:gd name="connsiteY34" fmla="*/ 327249 h 2324648"/>
              <a:gd name="connsiteX35" fmla="*/ 10604954 w 12191286"/>
              <a:gd name="connsiteY35" fmla="*/ 206599 h 2324648"/>
              <a:gd name="connsiteX36" fmla="*/ 10325554 w 12191286"/>
              <a:gd name="connsiteY36" fmla="*/ 320899 h 2324648"/>
              <a:gd name="connsiteX37" fmla="*/ 10150929 w 12191286"/>
              <a:gd name="connsiteY37" fmla="*/ 41499 h 2324648"/>
              <a:gd name="connsiteX38" fmla="*/ 10017579 w 12191286"/>
              <a:gd name="connsiteY38" fmla="*/ 178024 h 2324648"/>
              <a:gd name="connsiteX39" fmla="*/ 9989004 w 12191286"/>
              <a:gd name="connsiteY39" fmla="*/ 724124 h 2324648"/>
              <a:gd name="connsiteX40" fmla="*/ 10398579 w 12191286"/>
              <a:gd name="connsiteY40" fmla="*/ 908274 h 2324648"/>
              <a:gd name="connsiteX41" fmla="*/ 9668329 w 12191286"/>
              <a:gd name="connsiteY41" fmla="*/ 1076549 h 2324648"/>
              <a:gd name="connsiteX42" fmla="*/ 8982529 w 12191286"/>
              <a:gd name="connsiteY42" fmla="*/ 1232124 h 2324648"/>
              <a:gd name="connsiteX43" fmla="*/ 8715829 w 12191286"/>
              <a:gd name="connsiteY43" fmla="*/ 1419449 h 2324648"/>
              <a:gd name="connsiteX44" fmla="*/ 8169729 w 12191286"/>
              <a:gd name="connsiteY44" fmla="*/ 1314674 h 2324648"/>
              <a:gd name="connsiteX45" fmla="*/ 7439479 w 12191286"/>
              <a:gd name="connsiteY45" fmla="*/ 1178149 h 2324648"/>
              <a:gd name="connsiteX46" fmla="*/ 7233104 w 12191286"/>
              <a:gd name="connsiteY46" fmla="*/ 1292449 h 2324648"/>
              <a:gd name="connsiteX47" fmla="*/ 7026729 w 12191286"/>
              <a:gd name="connsiteY47" fmla="*/ 1286099 h 2324648"/>
              <a:gd name="connsiteX48" fmla="*/ 6601279 w 12191286"/>
              <a:gd name="connsiteY48" fmla="*/ 1197199 h 2324648"/>
              <a:gd name="connsiteX49" fmla="*/ 6010729 w 12191286"/>
              <a:gd name="connsiteY49" fmla="*/ 1425799 h 2324648"/>
              <a:gd name="connsiteX50" fmla="*/ 5305879 w 12191286"/>
              <a:gd name="connsiteY50" fmla="*/ 1854424 h 2324648"/>
              <a:gd name="connsiteX51" fmla="*/ 4724854 w 12191286"/>
              <a:gd name="connsiteY51" fmla="*/ 2194149 h 2324648"/>
              <a:gd name="connsiteX52" fmla="*/ 4213679 w 12191286"/>
              <a:gd name="connsiteY52" fmla="*/ 2257649 h 2324648"/>
              <a:gd name="connsiteX53" fmla="*/ 3883479 w 12191286"/>
              <a:gd name="connsiteY53" fmla="*/ 2105249 h 2324648"/>
              <a:gd name="connsiteX54" fmla="*/ 3496129 w 12191286"/>
              <a:gd name="connsiteY54" fmla="*/ 2130649 h 2324648"/>
              <a:gd name="connsiteX55" fmla="*/ 3102429 w 12191286"/>
              <a:gd name="connsiteY55" fmla="*/ 2003649 h 2324648"/>
              <a:gd name="connsiteX56" fmla="*/ 2581729 w 12191286"/>
              <a:gd name="connsiteY56" fmla="*/ 1717899 h 2324648"/>
              <a:gd name="connsiteX57" fmla="*/ 2177422 w 12191286"/>
              <a:gd name="connsiteY57" fmla="*/ 1478134 h 2324648"/>
              <a:gd name="connsiteX58" fmla="*/ 2174248 w 12191286"/>
              <a:gd name="connsiteY58" fmla="*/ 1434556 h 2324648"/>
              <a:gd name="connsiteX59" fmla="*/ 2464149 w 12191286"/>
              <a:gd name="connsiteY59" fmla="*/ 1216773 h 2324648"/>
              <a:gd name="connsiteX60" fmla="*/ 2200870 w 12191286"/>
              <a:gd name="connsiteY60" fmla="*/ 1100867 h 2324648"/>
              <a:gd name="connsiteX61" fmla="*/ 2056528 w 12191286"/>
              <a:gd name="connsiteY61" fmla="*/ 1260838 h 2324648"/>
              <a:gd name="connsiteX62" fmla="*/ 2174912 w 12191286"/>
              <a:gd name="connsiteY62" fmla="*/ 1439790 h 2324648"/>
              <a:gd name="connsiteX63" fmla="*/ 2177388 w 12191286"/>
              <a:gd name="connsiteY63" fmla="*/ 1469586 h 2324648"/>
              <a:gd name="connsiteX64" fmla="*/ 1121229 w 12191286"/>
              <a:gd name="connsiteY64" fmla="*/ 1971899 h 2324648"/>
              <a:gd name="connsiteX65" fmla="*/ 454 w 12191286"/>
              <a:gd name="connsiteY65" fmla="*/ 2324324 h 2324648"/>
              <a:gd name="connsiteX66" fmla="*/ 3629 w 12191286"/>
              <a:gd name="connsiteY66" fmla="*/ 2298924 h 2324648"/>
              <a:gd name="connsiteX0" fmla="*/ 3629 w 12191286"/>
              <a:gd name="connsiteY0" fmla="*/ 2291884 h 2317608"/>
              <a:gd name="connsiteX1" fmla="*/ 946604 w 12191286"/>
              <a:gd name="connsiteY1" fmla="*/ 2009309 h 2317608"/>
              <a:gd name="connsiteX2" fmla="*/ 2149652 w 12191286"/>
              <a:gd name="connsiteY2" fmla="*/ 1449323 h 2317608"/>
              <a:gd name="connsiteX3" fmla="*/ 2031197 w 12191286"/>
              <a:gd name="connsiteY3" fmla="*/ 1231155 h 2317608"/>
              <a:gd name="connsiteX4" fmla="*/ 2201845 w 12191286"/>
              <a:gd name="connsiteY4" fmla="*/ 1066368 h 2317608"/>
              <a:gd name="connsiteX5" fmla="*/ 2500330 w 12191286"/>
              <a:gd name="connsiteY5" fmla="*/ 1215141 h 2317608"/>
              <a:gd name="connsiteX6" fmla="*/ 2188692 w 12191286"/>
              <a:gd name="connsiteY6" fmla="*/ 1452463 h 2317608"/>
              <a:gd name="connsiteX7" fmla="*/ 2857954 w 12191286"/>
              <a:gd name="connsiteY7" fmla="*/ 1841034 h 2317608"/>
              <a:gd name="connsiteX8" fmla="*/ 3432629 w 12191286"/>
              <a:gd name="connsiteY8" fmla="*/ 2085509 h 2317608"/>
              <a:gd name="connsiteX9" fmla="*/ 3880304 w 12191286"/>
              <a:gd name="connsiteY9" fmla="*/ 2069634 h 2317608"/>
              <a:gd name="connsiteX10" fmla="*/ 4143829 w 12191286"/>
              <a:gd name="connsiteY10" fmla="*/ 2209334 h 2317608"/>
              <a:gd name="connsiteX11" fmla="*/ 4451804 w 12191286"/>
              <a:gd name="connsiteY11" fmla="*/ 2228384 h 2317608"/>
              <a:gd name="connsiteX12" fmla="*/ 4991554 w 12191286"/>
              <a:gd name="connsiteY12" fmla="*/ 2047409 h 2317608"/>
              <a:gd name="connsiteX13" fmla="*/ 5705929 w 12191286"/>
              <a:gd name="connsiteY13" fmla="*/ 1555284 h 2317608"/>
              <a:gd name="connsiteX14" fmla="*/ 6544129 w 12191286"/>
              <a:gd name="connsiteY14" fmla="*/ 1171109 h 2317608"/>
              <a:gd name="connsiteX15" fmla="*/ 7153729 w 12191286"/>
              <a:gd name="connsiteY15" fmla="*/ 1272709 h 2317608"/>
              <a:gd name="connsiteX16" fmla="*/ 7429954 w 12191286"/>
              <a:gd name="connsiteY16" fmla="*/ 1148884 h 2317608"/>
              <a:gd name="connsiteX17" fmla="*/ 8185604 w 12191286"/>
              <a:gd name="connsiteY17" fmla="*/ 1282234 h 2317608"/>
              <a:gd name="connsiteX18" fmla="*/ 8699954 w 12191286"/>
              <a:gd name="connsiteY18" fmla="*/ 1383834 h 2317608"/>
              <a:gd name="connsiteX19" fmla="*/ 8963479 w 12191286"/>
              <a:gd name="connsiteY19" fmla="*/ 1196509 h 2317608"/>
              <a:gd name="connsiteX20" fmla="*/ 9668329 w 12191286"/>
              <a:gd name="connsiteY20" fmla="*/ 1037759 h 2317608"/>
              <a:gd name="connsiteX21" fmla="*/ 10328729 w 12191286"/>
              <a:gd name="connsiteY21" fmla="*/ 904409 h 2317608"/>
              <a:gd name="connsiteX22" fmla="*/ 10243004 w 12191286"/>
              <a:gd name="connsiteY22" fmla="*/ 859959 h 2317608"/>
              <a:gd name="connsiteX23" fmla="*/ 9944554 w 12191286"/>
              <a:gd name="connsiteY23" fmla="*/ 691684 h 2317608"/>
              <a:gd name="connsiteX24" fmla="*/ 10036629 w 12191286"/>
              <a:gd name="connsiteY24" fmla="*/ 40809 h 2317608"/>
              <a:gd name="connsiteX25" fmla="*/ 10241034 w 12191286"/>
              <a:gd name="connsiteY25" fmla="*/ 125451 h 2317608"/>
              <a:gd name="connsiteX26" fmla="*/ 10446204 w 12191286"/>
              <a:gd name="connsiteY26" fmla="*/ 244009 h 2317608"/>
              <a:gd name="connsiteX27" fmla="*/ 10655754 w 12191286"/>
              <a:gd name="connsiteY27" fmla="*/ 167809 h 2317608"/>
              <a:gd name="connsiteX28" fmla="*/ 10862129 w 12191286"/>
              <a:gd name="connsiteY28" fmla="*/ 317034 h 2317608"/>
              <a:gd name="connsiteX29" fmla="*/ 10941504 w 12191286"/>
              <a:gd name="connsiteY29" fmla="*/ 672634 h 2317608"/>
              <a:gd name="connsiteX30" fmla="*/ 12055929 w 12191286"/>
              <a:gd name="connsiteY30" fmla="*/ 917109 h 2317608"/>
              <a:gd name="connsiteX31" fmla="*/ 12157529 w 12191286"/>
              <a:gd name="connsiteY31" fmla="*/ 993309 h 2317608"/>
              <a:gd name="connsiteX32" fmla="*/ 11922579 w 12191286"/>
              <a:gd name="connsiteY32" fmla="*/ 904409 h 2317608"/>
              <a:gd name="connsiteX33" fmla="*/ 10900229 w 12191286"/>
              <a:gd name="connsiteY33" fmla="*/ 682159 h 2317608"/>
              <a:gd name="connsiteX34" fmla="*/ 10824029 w 12191286"/>
              <a:gd name="connsiteY34" fmla="*/ 320209 h 2317608"/>
              <a:gd name="connsiteX35" fmla="*/ 10604954 w 12191286"/>
              <a:gd name="connsiteY35" fmla="*/ 199559 h 2317608"/>
              <a:gd name="connsiteX36" fmla="*/ 10325554 w 12191286"/>
              <a:gd name="connsiteY36" fmla="*/ 313859 h 2317608"/>
              <a:gd name="connsiteX37" fmla="*/ 10150929 w 12191286"/>
              <a:gd name="connsiteY37" fmla="*/ 34459 h 2317608"/>
              <a:gd name="connsiteX38" fmla="*/ 10017579 w 12191286"/>
              <a:gd name="connsiteY38" fmla="*/ 170984 h 2317608"/>
              <a:gd name="connsiteX39" fmla="*/ 9989004 w 12191286"/>
              <a:gd name="connsiteY39" fmla="*/ 717084 h 2317608"/>
              <a:gd name="connsiteX40" fmla="*/ 10398579 w 12191286"/>
              <a:gd name="connsiteY40" fmla="*/ 901234 h 2317608"/>
              <a:gd name="connsiteX41" fmla="*/ 9668329 w 12191286"/>
              <a:gd name="connsiteY41" fmla="*/ 1069509 h 2317608"/>
              <a:gd name="connsiteX42" fmla="*/ 8982529 w 12191286"/>
              <a:gd name="connsiteY42" fmla="*/ 1225084 h 2317608"/>
              <a:gd name="connsiteX43" fmla="*/ 8715829 w 12191286"/>
              <a:gd name="connsiteY43" fmla="*/ 1412409 h 2317608"/>
              <a:gd name="connsiteX44" fmla="*/ 8169729 w 12191286"/>
              <a:gd name="connsiteY44" fmla="*/ 1307634 h 2317608"/>
              <a:gd name="connsiteX45" fmla="*/ 7439479 w 12191286"/>
              <a:gd name="connsiteY45" fmla="*/ 1171109 h 2317608"/>
              <a:gd name="connsiteX46" fmla="*/ 7233104 w 12191286"/>
              <a:gd name="connsiteY46" fmla="*/ 1285409 h 2317608"/>
              <a:gd name="connsiteX47" fmla="*/ 7026729 w 12191286"/>
              <a:gd name="connsiteY47" fmla="*/ 1279059 h 2317608"/>
              <a:gd name="connsiteX48" fmla="*/ 6601279 w 12191286"/>
              <a:gd name="connsiteY48" fmla="*/ 1190159 h 2317608"/>
              <a:gd name="connsiteX49" fmla="*/ 6010729 w 12191286"/>
              <a:gd name="connsiteY49" fmla="*/ 1418759 h 2317608"/>
              <a:gd name="connsiteX50" fmla="*/ 5305879 w 12191286"/>
              <a:gd name="connsiteY50" fmla="*/ 1847384 h 2317608"/>
              <a:gd name="connsiteX51" fmla="*/ 4724854 w 12191286"/>
              <a:gd name="connsiteY51" fmla="*/ 2187109 h 2317608"/>
              <a:gd name="connsiteX52" fmla="*/ 4213679 w 12191286"/>
              <a:gd name="connsiteY52" fmla="*/ 2250609 h 2317608"/>
              <a:gd name="connsiteX53" fmla="*/ 3883479 w 12191286"/>
              <a:gd name="connsiteY53" fmla="*/ 2098209 h 2317608"/>
              <a:gd name="connsiteX54" fmla="*/ 3496129 w 12191286"/>
              <a:gd name="connsiteY54" fmla="*/ 2123609 h 2317608"/>
              <a:gd name="connsiteX55" fmla="*/ 3102429 w 12191286"/>
              <a:gd name="connsiteY55" fmla="*/ 1996609 h 2317608"/>
              <a:gd name="connsiteX56" fmla="*/ 2581729 w 12191286"/>
              <a:gd name="connsiteY56" fmla="*/ 1710859 h 2317608"/>
              <a:gd name="connsiteX57" fmla="*/ 2177422 w 12191286"/>
              <a:gd name="connsiteY57" fmla="*/ 1471094 h 2317608"/>
              <a:gd name="connsiteX58" fmla="*/ 2174248 w 12191286"/>
              <a:gd name="connsiteY58" fmla="*/ 1427516 h 2317608"/>
              <a:gd name="connsiteX59" fmla="*/ 2464149 w 12191286"/>
              <a:gd name="connsiteY59" fmla="*/ 1209733 h 2317608"/>
              <a:gd name="connsiteX60" fmla="*/ 2200870 w 12191286"/>
              <a:gd name="connsiteY60" fmla="*/ 1093827 h 2317608"/>
              <a:gd name="connsiteX61" fmla="*/ 2056528 w 12191286"/>
              <a:gd name="connsiteY61" fmla="*/ 1253798 h 2317608"/>
              <a:gd name="connsiteX62" fmla="*/ 2174912 w 12191286"/>
              <a:gd name="connsiteY62" fmla="*/ 1432750 h 2317608"/>
              <a:gd name="connsiteX63" fmla="*/ 2177388 w 12191286"/>
              <a:gd name="connsiteY63" fmla="*/ 1462546 h 2317608"/>
              <a:gd name="connsiteX64" fmla="*/ 1121229 w 12191286"/>
              <a:gd name="connsiteY64" fmla="*/ 1964859 h 2317608"/>
              <a:gd name="connsiteX65" fmla="*/ 454 w 12191286"/>
              <a:gd name="connsiteY65" fmla="*/ 2317284 h 2317608"/>
              <a:gd name="connsiteX66" fmla="*/ 3629 w 12191286"/>
              <a:gd name="connsiteY66" fmla="*/ 2291884 h 2317608"/>
              <a:gd name="connsiteX0" fmla="*/ 3629 w 12191286"/>
              <a:gd name="connsiteY0" fmla="*/ 2294168 h 2319892"/>
              <a:gd name="connsiteX1" fmla="*/ 946604 w 12191286"/>
              <a:gd name="connsiteY1" fmla="*/ 2011593 h 2319892"/>
              <a:gd name="connsiteX2" fmla="*/ 2149652 w 12191286"/>
              <a:gd name="connsiteY2" fmla="*/ 1451607 h 2319892"/>
              <a:gd name="connsiteX3" fmla="*/ 2031197 w 12191286"/>
              <a:gd name="connsiteY3" fmla="*/ 1233439 h 2319892"/>
              <a:gd name="connsiteX4" fmla="*/ 2201845 w 12191286"/>
              <a:gd name="connsiteY4" fmla="*/ 1068652 h 2319892"/>
              <a:gd name="connsiteX5" fmla="*/ 2500330 w 12191286"/>
              <a:gd name="connsiteY5" fmla="*/ 1217425 h 2319892"/>
              <a:gd name="connsiteX6" fmla="*/ 2188692 w 12191286"/>
              <a:gd name="connsiteY6" fmla="*/ 1454747 h 2319892"/>
              <a:gd name="connsiteX7" fmla="*/ 2857954 w 12191286"/>
              <a:gd name="connsiteY7" fmla="*/ 1843318 h 2319892"/>
              <a:gd name="connsiteX8" fmla="*/ 3432629 w 12191286"/>
              <a:gd name="connsiteY8" fmla="*/ 2087793 h 2319892"/>
              <a:gd name="connsiteX9" fmla="*/ 3880304 w 12191286"/>
              <a:gd name="connsiteY9" fmla="*/ 2071918 h 2319892"/>
              <a:gd name="connsiteX10" fmla="*/ 4143829 w 12191286"/>
              <a:gd name="connsiteY10" fmla="*/ 2211618 h 2319892"/>
              <a:gd name="connsiteX11" fmla="*/ 4451804 w 12191286"/>
              <a:gd name="connsiteY11" fmla="*/ 2230668 h 2319892"/>
              <a:gd name="connsiteX12" fmla="*/ 4991554 w 12191286"/>
              <a:gd name="connsiteY12" fmla="*/ 2049693 h 2319892"/>
              <a:gd name="connsiteX13" fmla="*/ 5705929 w 12191286"/>
              <a:gd name="connsiteY13" fmla="*/ 1557568 h 2319892"/>
              <a:gd name="connsiteX14" fmla="*/ 6544129 w 12191286"/>
              <a:gd name="connsiteY14" fmla="*/ 1173393 h 2319892"/>
              <a:gd name="connsiteX15" fmla="*/ 7153729 w 12191286"/>
              <a:gd name="connsiteY15" fmla="*/ 1274993 h 2319892"/>
              <a:gd name="connsiteX16" fmla="*/ 7429954 w 12191286"/>
              <a:gd name="connsiteY16" fmla="*/ 1151168 h 2319892"/>
              <a:gd name="connsiteX17" fmla="*/ 8185604 w 12191286"/>
              <a:gd name="connsiteY17" fmla="*/ 1284518 h 2319892"/>
              <a:gd name="connsiteX18" fmla="*/ 8699954 w 12191286"/>
              <a:gd name="connsiteY18" fmla="*/ 1386118 h 2319892"/>
              <a:gd name="connsiteX19" fmla="*/ 8963479 w 12191286"/>
              <a:gd name="connsiteY19" fmla="*/ 1198793 h 2319892"/>
              <a:gd name="connsiteX20" fmla="*/ 9668329 w 12191286"/>
              <a:gd name="connsiteY20" fmla="*/ 1040043 h 2319892"/>
              <a:gd name="connsiteX21" fmla="*/ 10328729 w 12191286"/>
              <a:gd name="connsiteY21" fmla="*/ 906693 h 2319892"/>
              <a:gd name="connsiteX22" fmla="*/ 10243004 w 12191286"/>
              <a:gd name="connsiteY22" fmla="*/ 862243 h 2319892"/>
              <a:gd name="connsiteX23" fmla="*/ 9944554 w 12191286"/>
              <a:gd name="connsiteY23" fmla="*/ 693968 h 2319892"/>
              <a:gd name="connsiteX24" fmla="*/ 10046154 w 12191286"/>
              <a:gd name="connsiteY24" fmla="*/ 39918 h 2319892"/>
              <a:gd name="connsiteX25" fmla="*/ 10241034 w 12191286"/>
              <a:gd name="connsiteY25" fmla="*/ 127735 h 2319892"/>
              <a:gd name="connsiteX26" fmla="*/ 10446204 w 12191286"/>
              <a:gd name="connsiteY26" fmla="*/ 246293 h 2319892"/>
              <a:gd name="connsiteX27" fmla="*/ 10655754 w 12191286"/>
              <a:gd name="connsiteY27" fmla="*/ 170093 h 2319892"/>
              <a:gd name="connsiteX28" fmla="*/ 10862129 w 12191286"/>
              <a:gd name="connsiteY28" fmla="*/ 319318 h 2319892"/>
              <a:gd name="connsiteX29" fmla="*/ 10941504 w 12191286"/>
              <a:gd name="connsiteY29" fmla="*/ 674918 h 2319892"/>
              <a:gd name="connsiteX30" fmla="*/ 12055929 w 12191286"/>
              <a:gd name="connsiteY30" fmla="*/ 919393 h 2319892"/>
              <a:gd name="connsiteX31" fmla="*/ 12157529 w 12191286"/>
              <a:gd name="connsiteY31" fmla="*/ 995593 h 2319892"/>
              <a:gd name="connsiteX32" fmla="*/ 11922579 w 12191286"/>
              <a:gd name="connsiteY32" fmla="*/ 906693 h 2319892"/>
              <a:gd name="connsiteX33" fmla="*/ 10900229 w 12191286"/>
              <a:gd name="connsiteY33" fmla="*/ 684443 h 2319892"/>
              <a:gd name="connsiteX34" fmla="*/ 10824029 w 12191286"/>
              <a:gd name="connsiteY34" fmla="*/ 322493 h 2319892"/>
              <a:gd name="connsiteX35" fmla="*/ 10604954 w 12191286"/>
              <a:gd name="connsiteY35" fmla="*/ 201843 h 2319892"/>
              <a:gd name="connsiteX36" fmla="*/ 10325554 w 12191286"/>
              <a:gd name="connsiteY36" fmla="*/ 316143 h 2319892"/>
              <a:gd name="connsiteX37" fmla="*/ 10150929 w 12191286"/>
              <a:gd name="connsiteY37" fmla="*/ 36743 h 2319892"/>
              <a:gd name="connsiteX38" fmla="*/ 10017579 w 12191286"/>
              <a:gd name="connsiteY38" fmla="*/ 173268 h 2319892"/>
              <a:gd name="connsiteX39" fmla="*/ 9989004 w 12191286"/>
              <a:gd name="connsiteY39" fmla="*/ 719368 h 2319892"/>
              <a:gd name="connsiteX40" fmla="*/ 10398579 w 12191286"/>
              <a:gd name="connsiteY40" fmla="*/ 903518 h 2319892"/>
              <a:gd name="connsiteX41" fmla="*/ 9668329 w 12191286"/>
              <a:gd name="connsiteY41" fmla="*/ 1071793 h 2319892"/>
              <a:gd name="connsiteX42" fmla="*/ 8982529 w 12191286"/>
              <a:gd name="connsiteY42" fmla="*/ 1227368 h 2319892"/>
              <a:gd name="connsiteX43" fmla="*/ 8715829 w 12191286"/>
              <a:gd name="connsiteY43" fmla="*/ 1414693 h 2319892"/>
              <a:gd name="connsiteX44" fmla="*/ 8169729 w 12191286"/>
              <a:gd name="connsiteY44" fmla="*/ 1309918 h 2319892"/>
              <a:gd name="connsiteX45" fmla="*/ 7439479 w 12191286"/>
              <a:gd name="connsiteY45" fmla="*/ 1173393 h 2319892"/>
              <a:gd name="connsiteX46" fmla="*/ 7233104 w 12191286"/>
              <a:gd name="connsiteY46" fmla="*/ 1287693 h 2319892"/>
              <a:gd name="connsiteX47" fmla="*/ 7026729 w 12191286"/>
              <a:gd name="connsiteY47" fmla="*/ 1281343 h 2319892"/>
              <a:gd name="connsiteX48" fmla="*/ 6601279 w 12191286"/>
              <a:gd name="connsiteY48" fmla="*/ 1192443 h 2319892"/>
              <a:gd name="connsiteX49" fmla="*/ 6010729 w 12191286"/>
              <a:gd name="connsiteY49" fmla="*/ 1421043 h 2319892"/>
              <a:gd name="connsiteX50" fmla="*/ 5305879 w 12191286"/>
              <a:gd name="connsiteY50" fmla="*/ 1849668 h 2319892"/>
              <a:gd name="connsiteX51" fmla="*/ 4724854 w 12191286"/>
              <a:gd name="connsiteY51" fmla="*/ 2189393 h 2319892"/>
              <a:gd name="connsiteX52" fmla="*/ 4213679 w 12191286"/>
              <a:gd name="connsiteY52" fmla="*/ 2252893 h 2319892"/>
              <a:gd name="connsiteX53" fmla="*/ 3883479 w 12191286"/>
              <a:gd name="connsiteY53" fmla="*/ 2100493 h 2319892"/>
              <a:gd name="connsiteX54" fmla="*/ 3496129 w 12191286"/>
              <a:gd name="connsiteY54" fmla="*/ 2125893 h 2319892"/>
              <a:gd name="connsiteX55" fmla="*/ 3102429 w 12191286"/>
              <a:gd name="connsiteY55" fmla="*/ 1998893 h 2319892"/>
              <a:gd name="connsiteX56" fmla="*/ 2581729 w 12191286"/>
              <a:gd name="connsiteY56" fmla="*/ 1713143 h 2319892"/>
              <a:gd name="connsiteX57" fmla="*/ 2177422 w 12191286"/>
              <a:gd name="connsiteY57" fmla="*/ 1473378 h 2319892"/>
              <a:gd name="connsiteX58" fmla="*/ 2174248 w 12191286"/>
              <a:gd name="connsiteY58" fmla="*/ 1429800 h 2319892"/>
              <a:gd name="connsiteX59" fmla="*/ 2464149 w 12191286"/>
              <a:gd name="connsiteY59" fmla="*/ 1212017 h 2319892"/>
              <a:gd name="connsiteX60" fmla="*/ 2200870 w 12191286"/>
              <a:gd name="connsiteY60" fmla="*/ 1096111 h 2319892"/>
              <a:gd name="connsiteX61" fmla="*/ 2056528 w 12191286"/>
              <a:gd name="connsiteY61" fmla="*/ 1256082 h 2319892"/>
              <a:gd name="connsiteX62" fmla="*/ 2174912 w 12191286"/>
              <a:gd name="connsiteY62" fmla="*/ 1435034 h 2319892"/>
              <a:gd name="connsiteX63" fmla="*/ 2177388 w 12191286"/>
              <a:gd name="connsiteY63" fmla="*/ 1464830 h 2319892"/>
              <a:gd name="connsiteX64" fmla="*/ 1121229 w 12191286"/>
              <a:gd name="connsiteY64" fmla="*/ 1967143 h 2319892"/>
              <a:gd name="connsiteX65" fmla="*/ 454 w 12191286"/>
              <a:gd name="connsiteY65" fmla="*/ 2319568 h 2319892"/>
              <a:gd name="connsiteX66" fmla="*/ 3629 w 12191286"/>
              <a:gd name="connsiteY66" fmla="*/ 2294168 h 2319892"/>
              <a:gd name="connsiteX0" fmla="*/ 3629 w 12191286"/>
              <a:gd name="connsiteY0" fmla="*/ 2294168 h 2319892"/>
              <a:gd name="connsiteX1" fmla="*/ 946604 w 12191286"/>
              <a:gd name="connsiteY1" fmla="*/ 2011593 h 2319892"/>
              <a:gd name="connsiteX2" fmla="*/ 2149652 w 12191286"/>
              <a:gd name="connsiteY2" fmla="*/ 1451607 h 2319892"/>
              <a:gd name="connsiteX3" fmla="*/ 2031197 w 12191286"/>
              <a:gd name="connsiteY3" fmla="*/ 1233439 h 2319892"/>
              <a:gd name="connsiteX4" fmla="*/ 2201845 w 12191286"/>
              <a:gd name="connsiteY4" fmla="*/ 1068652 h 2319892"/>
              <a:gd name="connsiteX5" fmla="*/ 2500330 w 12191286"/>
              <a:gd name="connsiteY5" fmla="*/ 1217425 h 2319892"/>
              <a:gd name="connsiteX6" fmla="*/ 2188692 w 12191286"/>
              <a:gd name="connsiteY6" fmla="*/ 1454747 h 2319892"/>
              <a:gd name="connsiteX7" fmla="*/ 2857954 w 12191286"/>
              <a:gd name="connsiteY7" fmla="*/ 1843318 h 2319892"/>
              <a:gd name="connsiteX8" fmla="*/ 3432629 w 12191286"/>
              <a:gd name="connsiteY8" fmla="*/ 2087793 h 2319892"/>
              <a:gd name="connsiteX9" fmla="*/ 3880304 w 12191286"/>
              <a:gd name="connsiteY9" fmla="*/ 2071918 h 2319892"/>
              <a:gd name="connsiteX10" fmla="*/ 4143829 w 12191286"/>
              <a:gd name="connsiteY10" fmla="*/ 2211618 h 2319892"/>
              <a:gd name="connsiteX11" fmla="*/ 4451804 w 12191286"/>
              <a:gd name="connsiteY11" fmla="*/ 2230668 h 2319892"/>
              <a:gd name="connsiteX12" fmla="*/ 4991554 w 12191286"/>
              <a:gd name="connsiteY12" fmla="*/ 2049693 h 2319892"/>
              <a:gd name="connsiteX13" fmla="*/ 5705929 w 12191286"/>
              <a:gd name="connsiteY13" fmla="*/ 1557568 h 2319892"/>
              <a:gd name="connsiteX14" fmla="*/ 6544129 w 12191286"/>
              <a:gd name="connsiteY14" fmla="*/ 1173393 h 2319892"/>
              <a:gd name="connsiteX15" fmla="*/ 7153729 w 12191286"/>
              <a:gd name="connsiteY15" fmla="*/ 1274993 h 2319892"/>
              <a:gd name="connsiteX16" fmla="*/ 7429954 w 12191286"/>
              <a:gd name="connsiteY16" fmla="*/ 1151168 h 2319892"/>
              <a:gd name="connsiteX17" fmla="*/ 8185604 w 12191286"/>
              <a:gd name="connsiteY17" fmla="*/ 1284518 h 2319892"/>
              <a:gd name="connsiteX18" fmla="*/ 8699954 w 12191286"/>
              <a:gd name="connsiteY18" fmla="*/ 1386118 h 2319892"/>
              <a:gd name="connsiteX19" fmla="*/ 8963479 w 12191286"/>
              <a:gd name="connsiteY19" fmla="*/ 1198793 h 2319892"/>
              <a:gd name="connsiteX20" fmla="*/ 9668329 w 12191286"/>
              <a:gd name="connsiteY20" fmla="*/ 1040043 h 2319892"/>
              <a:gd name="connsiteX21" fmla="*/ 10328729 w 12191286"/>
              <a:gd name="connsiteY21" fmla="*/ 906693 h 2319892"/>
              <a:gd name="connsiteX22" fmla="*/ 10243004 w 12191286"/>
              <a:gd name="connsiteY22" fmla="*/ 862243 h 2319892"/>
              <a:gd name="connsiteX23" fmla="*/ 9944554 w 12191286"/>
              <a:gd name="connsiteY23" fmla="*/ 693968 h 2319892"/>
              <a:gd name="connsiteX24" fmla="*/ 10046154 w 12191286"/>
              <a:gd name="connsiteY24" fmla="*/ 39918 h 2319892"/>
              <a:gd name="connsiteX25" fmla="*/ 10241034 w 12191286"/>
              <a:gd name="connsiteY25" fmla="*/ 127735 h 2319892"/>
              <a:gd name="connsiteX26" fmla="*/ 10446204 w 12191286"/>
              <a:gd name="connsiteY26" fmla="*/ 246293 h 2319892"/>
              <a:gd name="connsiteX27" fmla="*/ 10655754 w 12191286"/>
              <a:gd name="connsiteY27" fmla="*/ 170093 h 2319892"/>
              <a:gd name="connsiteX28" fmla="*/ 10862129 w 12191286"/>
              <a:gd name="connsiteY28" fmla="*/ 319318 h 2319892"/>
              <a:gd name="connsiteX29" fmla="*/ 10941504 w 12191286"/>
              <a:gd name="connsiteY29" fmla="*/ 674918 h 2319892"/>
              <a:gd name="connsiteX30" fmla="*/ 12055929 w 12191286"/>
              <a:gd name="connsiteY30" fmla="*/ 919393 h 2319892"/>
              <a:gd name="connsiteX31" fmla="*/ 12157529 w 12191286"/>
              <a:gd name="connsiteY31" fmla="*/ 995593 h 2319892"/>
              <a:gd name="connsiteX32" fmla="*/ 11922579 w 12191286"/>
              <a:gd name="connsiteY32" fmla="*/ 906693 h 2319892"/>
              <a:gd name="connsiteX33" fmla="*/ 10900229 w 12191286"/>
              <a:gd name="connsiteY33" fmla="*/ 684443 h 2319892"/>
              <a:gd name="connsiteX34" fmla="*/ 10824029 w 12191286"/>
              <a:gd name="connsiteY34" fmla="*/ 322493 h 2319892"/>
              <a:gd name="connsiteX35" fmla="*/ 10604954 w 12191286"/>
              <a:gd name="connsiteY35" fmla="*/ 201843 h 2319892"/>
              <a:gd name="connsiteX36" fmla="*/ 10325554 w 12191286"/>
              <a:gd name="connsiteY36" fmla="*/ 316143 h 2319892"/>
              <a:gd name="connsiteX37" fmla="*/ 10150929 w 12191286"/>
              <a:gd name="connsiteY37" fmla="*/ 36743 h 2319892"/>
              <a:gd name="connsiteX38" fmla="*/ 10023929 w 12191286"/>
              <a:gd name="connsiteY38" fmla="*/ 189143 h 2319892"/>
              <a:gd name="connsiteX39" fmla="*/ 9989004 w 12191286"/>
              <a:gd name="connsiteY39" fmla="*/ 719368 h 2319892"/>
              <a:gd name="connsiteX40" fmla="*/ 10398579 w 12191286"/>
              <a:gd name="connsiteY40" fmla="*/ 903518 h 2319892"/>
              <a:gd name="connsiteX41" fmla="*/ 9668329 w 12191286"/>
              <a:gd name="connsiteY41" fmla="*/ 1071793 h 2319892"/>
              <a:gd name="connsiteX42" fmla="*/ 8982529 w 12191286"/>
              <a:gd name="connsiteY42" fmla="*/ 1227368 h 2319892"/>
              <a:gd name="connsiteX43" fmla="*/ 8715829 w 12191286"/>
              <a:gd name="connsiteY43" fmla="*/ 1414693 h 2319892"/>
              <a:gd name="connsiteX44" fmla="*/ 8169729 w 12191286"/>
              <a:gd name="connsiteY44" fmla="*/ 1309918 h 2319892"/>
              <a:gd name="connsiteX45" fmla="*/ 7439479 w 12191286"/>
              <a:gd name="connsiteY45" fmla="*/ 1173393 h 2319892"/>
              <a:gd name="connsiteX46" fmla="*/ 7233104 w 12191286"/>
              <a:gd name="connsiteY46" fmla="*/ 1287693 h 2319892"/>
              <a:gd name="connsiteX47" fmla="*/ 7026729 w 12191286"/>
              <a:gd name="connsiteY47" fmla="*/ 1281343 h 2319892"/>
              <a:gd name="connsiteX48" fmla="*/ 6601279 w 12191286"/>
              <a:gd name="connsiteY48" fmla="*/ 1192443 h 2319892"/>
              <a:gd name="connsiteX49" fmla="*/ 6010729 w 12191286"/>
              <a:gd name="connsiteY49" fmla="*/ 1421043 h 2319892"/>
              <a:gd name="connsiteX50" fmla="*/ 5305879 w 12191286"/>
              <a:gd name="connsiteY50" fmla="*/ 1849668 h 2319892"/>
              <a:gd name="connsiteX51" fmla="*/ 4724854 w 12191286"/>
              <a:gd name="connsiteY51" fmla="*/ 2189393 h 2319892"/>
              <a:gd name="connsiteX52" fmla="*/ 4213679 w 12191286"/>
              <a:gd name="connsiteY52" fmla="*/ 2252893 h 2319892"/>
              <a:gd name="connsiteX53" fmla="*/ 3883479 w 12191286"/>
              <a:gd name="connsiteY53" fmla="*/ 2100493 h 2319892"/>
              <a:gd name="connsiteX54" fmla="*/ 3496129 w 12191286"/>
              <a:gd name="connsiteY54" fmla="*/ 2125893 h 2319892"/>
              <a:gd name="connsiteX55" fmla="*/ 3102429 w 12191286"/>
              <a:gd name="connsiteY55" fmla="*/ 1998893 h 2319892"/>
              <a:gd name="connsiteX56" fmla="*/ 2581729 w 12191286"/>
              <a:gd name="connsiteY56" fmla="*/ 1713143 h 2319892"/>
              <a:gd name="connsiteX57" fmla="*/ 2177422 w 12191286"/>
              <a:gd name="connsiteY57" fmla="*/ 1473378 h 2319892"/>
              <a:gd name="connsiteX58" fmla="*/ 2174248 w 12191286"/>
              <a:gd name="connsiteY58" fmla="*/ 1429800 h 2319892"/>
              <a:gd name="connsiteX59" fmla="*/ 2464149 w 12191286"/>
              <a:gd name="connsiteY59" fmla="*/ 1212017 h 2319892"/>
              <a:gd name="connsiteX60" fmla="*/ 2200870 w 12191286"/>
              <a:gd name="connsiteY60" fmla="*/ 1096111 h 2319892"/>
              <a:gd name="connsiteX61" fmla="*/ 2056528 w 12191286"/>
              <a:gd name="connsiteY61" fmla="*/ 1256082 h 2319892"/>
              <a:gd name="connsiteX62" fmla="*/ 2174912 w 12191286"/>
              <a:gd name="connsiteY62" fmla="*/ 1435034 h 2319892"/>
              <a:gd name="connsiteX63" fmla="*/ 2177388 w 12191286"/>
              <a:gd name="connsiteY63" fmla="*/ 1464830 h 2319892"/>
              <a:gd name="connsiteX64" fmla="*/ 1121229 w 12191286"/>
              <a:gd name="connsiteY64" fmla="*/ 1967143 h 2319892"/>
              <a:gd name="connsiteX65" fmla="*/ 454 w 12191286"/>
              <a:gd name="connsiteY65" fmla="*/ 2319568 h 2319892"/>
              <a:gd name="connsiteX66" fmla="*/ 3629 w 12191286"/>
              <a:gd name="connsiteY66" fmla="*/ 2294168 h 2319892"/>
              <a:gd name="connsiteX0" fmla="*/ 3629 w 12191286"/>
              <a:gd name="connsiteY0" fmla="*/ 2294168 h 2319892"/>
              <a:gd name="connsiteX1" fmla="*/ 946604 w 12191286"/>
              <a:gd name="connsiteY1" fmla="*/ 2011593 h 2319892"/>
              <a:gd name="connsiteX2" fmla="*/ 2149652 w 12191286"/>
              <a:gd name="connsiteY2" fmla="*/ 1451607 h 2319892"/>
              <a:gd name="connsiteX3" fmla="*/ 2031197 w 12191286"/>
              <a:gd name="connsiteY3" fmla="*/ 1233439 h 2319892"/>
              <a:gd name="connsiteX4" fmla="*/ 2201845 w 12191286"/>
              <a:gd name="connsiteY4" fmla="*/ 1068652 h 2319892"/>
              <a:gd name="connsiteX5" fmla="*/ 2500330 w 12191286"/>
              <a:gd name="connsiteY5" fmla="*/ 1217425 h 2319892"/>
              <a:gd name="connsiteX6" fmla="*/ 2188692 w 12191286"/>
              <a:gd name="connsiteY6" fmla="*/ 1454747 h 2319892"/>
              <a:gd name="connsiteX7" fmla="*/ 2857954 w 12191286"/>
              <a:gd name="connsiteY7" fmla="*/ 1843318 h 2319892"/>
              <a:gd name="connsiteX8" fmla="*/ 3432629 w 12191286"/>
              <a:gd name="connsiteY8" fmla="*/ 2087793 h 2319892"/>
              <a:gd name="connsiteX9" fmla="*/ 3880304 w 12191286"/>
              <a:gd name="connsiteY9" fmla="*/ 2071918 h 2319892"/>
              <a:gd name="connsiteX10" fmla="*/ 4143829 w 12191286"/>
              <a:gd name="connsiteY10" fmla="*/ 2211618 h 2319892"/>
              <a:gd name="connsiteX11" fmla="*/ 4451804 w 12191286"/>
              <a:gd name="connsiteY11" fmla="*/ 2230668 h 2319892"/>
              <a:gd name="connsiteX12" fmla="*/ 4991554 w 12191286"/>
              <a:gd name="connsiteY12" fmla="*/ 2049693 h 2319892"/>
              <a:gd name="connsiteX13" fmla="*/ 5705929 w 12191286"/>
              <a:gd name="connsiteY13" fmla="*/ 1557568 h 2319892"/>
              <a:gd name="connsiteX14" fmla="*/ 6544129 w 12191286"/>
              <a:gd name="connsiteY14" fmla="*/ 1173393 h 2319892"/>
              <a:gd name="connsiteX15" fmla="*/ 7153729 w 12191286"/>
              <a:gd name="connsiteY15" fmla="*/ 1274993 h 2319892"/>
              <a:gd name="connsiteX16" fmla="*/ 7429954 w 12191286"/>
              <a:gd name="connsiteY16" fmla="*/ 1151168 h 2319892"/>
              <a:gd name="connsiteX17" fmla="*/ 8185604 w 12191286"/>
              <a:gd name="connsiteY17" fmla="*/ 1284518 h 2319892"/>
              <a:gd name="connsiteX18" fmla="*/ 8699954 w 12191286"/>
              <a:gd name="connsiteY18" fmla="*/ 1386118 h 2319892"/>
              <a:gd name="connsiteX19" fmla="*/ 8963479 w 12191286"/>
              <a:gd name="connsiteY19" fmla="*/ 1198793 h 2319892"/>
              <a:gd name="connsiteX20" fmla="*/ 9668329 w 12191286"/>
              <a:gd name="connsiteY20" fmla="*/ 1040043 h 2319892"/>
              <a:gd name="connsiteX21" fmla="*/ 10328729 w 12191286"/>
              <a:gd name="connsiteY21" fmla="*/ 906693 h 2319892"/>
              <a:gd name="connsiteX22" fmla="*/ 10243004 w 12191286"/>
              <a:gd name="connsiteY22" fmla="*/ 862243 h 2319892"/>
              <a:gd name="connsiteX23" fmla="*/ 9944554 w 12191286"/>
              <a:gd name="connsiteY23" fmla="*/ 693968 h 2319892"/>
              <a:gd name="connsiteX24" fmla="*/ 10046154 w 12191286"/>
              <a:gd name="connsiteY24" fmla="*/ 39918 h 2319892"/>
              <a:gd name="connsiteX25" fmla="*/ 10241034 w 12191286"/>
              <a:gd name="connsiteY25" fmla="*/ 127735 h 2319892"/>
              <a:gd name="connsiteX26" fmla="*/ 10446204 w 12191286"/>
              <a:gd name="connsiteY26" fmla="*/ 246293 h 2319892"/>
              <a:gd name="connsiteX27" fmla="*/ 10655754 w 12191286"/>
              <a:gd name="connsiteY27" fmla="*/ 170093 h 2319892"/>
              <a:gd name="connsiteX28" fmla="*/ 10862129 w 12191286"/>
              <a:gd name="connsiteY28" fmla="*/ 319318 h 2319892"/>
              <a:gd name="connsiteX29" fmla="*/ 10941504 w 12191286"/>
              <a:gd name="connsiteY29" fmla="*/ 674918 h 2319892"/>
              <a:gd name="connsiteX30" fmla="*/ 12055929 w 12191286"/>
              <a:gd name="connsiteY30" fmla="*/ 919393 h 2319892"/>
              <a:gd name="connsiteX31" fmla="*/ 12157529 w 12191286"/>
              <a:gd name="connsiteY31" fmla="*/ 995593 h 2319892"/>
              <a:gd name="connsiteX32" fmla="*/ 11922579 w 12191286"/>
              <a:gd name="connsiteY32" fmla="*/ 906693 h 2319892"/>
              <a:gd name="connsiteX33" fmla="*/ 10900229 w 12191286"/>
              <a:gd name="connsiteY33" fmla="*/ 684443 h 2319892"/>
              <a:gd name="connsiteX34" fmla="*/ 10824029 w 12191286"/>
              <a:gd name="connsiteY34" fmla="*/ 322493 h 2319892"/>
              <a:gd name="connsiteX35" fmla="*/ 10604954 w 12191286"/>
              <a:gd name="connsiteY35" fmla="*/ 201843 h 2319892"/>
              <a:gd name="connsiteX36" fmla="*/ 10325554 w 12191286"/>
              <a:gd name="connsiteY36" fmla="*/ 316143 h 2319892"/>
              <a:gd name="connsiteX37" fmla="*/ 10150929 w 12191286"/>
              <a:gd name="connsiteY37" fmla="*/ 36743 h 2319892"/>
              <a:gd name="connsiteX38" fmla="*/ 10023929 w 12191286"/>
              <a:gd name="connsiteY38" fmla="*/ 189143 h 2319892"/>
              <a:gd name="connsiteX39" fmla="*/ 9989004 w 12191286"/>
              <a:gd name="connsiteY39" fmla="*/ 719368 h 2319892"/>
              <a:gd name="connsiteX40" fmla="*/ 10398579 w 12191286"/>
              <a:gd name="connsiteY40" fmla="*/ 903518 h 2319892"/>
              <a:gd name="connsiteX41" fmla="*/ 9668329 w 12191286"/>
              <a:gd name="connsiteY41" fmla="*/ 1071793 h 2319892"/>
              <a:gd name="connsiteX42" fmla="*/ 8982529 w 12191286"/>
              <a:gd name="connsiteY42" fmla="*/ 1227368 h 2319892"/>
              <a:gd name="connsiteX43" fmla="*/ 8715829 w 12191286"/>
              <a:gd name="connsiteY43" fmla="*/ 1414693 h 2319892"/>
              <a:gd name="connsiteX44" fmla="*/ 8169729 w 12191286"/>
              <a:gd name="connsiteY44" fmla="*/ 1309918 h 2319892"/>
              <a:gd name="connsiteX45" fmla="*/ 7439479 w 12191286"/>
              <a:gd name="connsiteY45" fmla="*/ 1173393 h 2319892"/>
              <a:gd name="connsiteX46" fmla="*/ 7233104 w 12191286"/>
              <a:gd name="connsiteY46" fmla="*/ 1287693 h 2319892"/>
              <a:gd name="connsiteX47" fmla="*/ 7026729 w 12191286"/>
              <a:gd name="connsiteY47" fmla="*/ 1281343 h 2319892"/>
              <a:gd name="connsiteX48" fmla="*/ 6601279 w 12191286"/>
              <a:gd name="connsiteY48" fmla="*/ 1192443 h 2319892"/>
              <a:gd name="connsiteX49" fmla="*/ 6010729 w 12191286"/>
              <a:gd name="connsiteY49" fmla="*/ 1421043 h 2319892"/>
              <a:gd name="connsiteX50" fmla="*/ 5305879 w 12191286"/>
              <a:gd name="connsiteY50" fmla="*/ 1849668 h 2319892"/>
              <a:gd name="connsiteX51" fmla="*/ 4724854 w 12191286"/>
              <a:gd name="connsiteY51" fmla="*/ 2189393 h 2319892"/>
              <a:gd name="connsiteX52" fmla="*/ 4213679 w 12191286"/>
              <a:gd name="connsiteY52" fmla="*/ 2252893 h 2319892"/>
              <a:gd name="connsiteX53" fmla="*/ 3883479 w 12191286"/>
              <a:gd name="connsiteY53" fmla="*/ 2100493 h 2319892"/>
              <a:gd name="connsiteX54" fmla="*/ 3496129 w 12191286"/>
              <a:gd name="connsiteY54" fmla="*/ 2125893 h 2319892"/>
              <a:gd name="connsiteX55" fmla="*/ 3102429 w 12191286"/>
              <a:gd name="connsiteY55" fmla="*/ 1998893 h 2319892"/>
              <a:gd name="connsiteX56" fmla="*/ 2581729 w 12191286"/>
              <a:gd name="connsiteY56" fmla="*/ 1713143 h 2319892"/>
              <a:gd name="connsiteX57" fmla="*/ 2177422 w 12191286"/>
              <a:gd name="connsiteY57" fmla="*/ 1473378 h 2319892"/>
              <a:gd name="connsiteX58" fmla="*/ 2174248 w 12191286"/>
              <a:gd name="connsiteY58" fmla="*/ 1429800 h 2319892"/>
              <a:gd name="connsiteX59" fmla="*/ 2464149 w 12191286"/>
              <a:gd name="connsiteY59" fmla="*/ 1212017 h 2319892"/>
              <a:gd name="connsiteX60" fmla="*/ 2200870 w 12191286"/>
              <a:gd name="connsiteY60" fmla="*/ 1096111 h 2319892"/>
              <a:gd name="connsiteX61" fmla="*/ 2056528 w 12191286"/>
              <a:gd name="connsiteY61" fmla="*/ 1256082 h 2319892"/>
              <a:gd name="connsiteX62" fmla="*/ 2174912 w 12191286"/>
              <a:gd name="connsiteY62" fmla="*/ 1435034 h 2319892"/>
              <a:gd name="connsiteX63" fmla="*/ 2177388 w 12191286"/>
              <a:gd name="connsiteY63" fmla="*/ 1464830 h 2319892"/>
              <a:gd name="connsiteX64" fmla="*/ 1121229 w 12191286"/>
              <a:gd name="connsiteY64" fmla="*/ 1967143 h 2319892"/>
              <a:gd name="connsiteX65" fmla="*/ 454 w 12191286"/>
              <a:gd name="connsiteY65" fmla="*/ 2319568 h 2319892"/>
              <a:gd name="connsiteX66" fmla="*/ 3629 w 12191286"/>
              <a:gd name="connsiteY66" fmla="*/ 2294168 h 2319892"/>
              <a:gd name="connsiteX0" fmla="*/ 3629 w 12233034"/>
              <a:gd name="connsiteY0" fmla="*/ 2294168 h 2319892"/>
              <a:gd name="connsiteX1" fmla="*/ 946604 w 12233034"/>
              <a:gd name="connsiteY1" fmla="*/ 2011593 h 2319892"/>
              <a:gd name="connsiteX2" fmla="*/ 2149652 w 12233034"/>
              <a:gd name="connsiteY2" fmla="*/ 1451607 h 2319892"/>
              <a:gd name="connsiteX3" fmla="*/ 2031197 w 12233034"/>
              <a:gd name="connsiteY3" fmla="*/ 1233439 h 2319892"/>
              <a:gd name="connsiteX4" fmla="*/ 2201845 w 12233034"/>
              <a:gd name="connsiteY4" fmla="*/ 1068652 h 2319892"/>
              <a:gd name="connsiteX5" fmla="*/ 2500330 w 12233034"/>
              <a:gd name="connsiteY5" fmla="*/ 1217425 h 2319892"/>
              <a:gd name="connsiteX6" fmla="*/ 2188692 w 12233034"/>
              <a:gd name="connsiteY6" fmla="*/ 1454747 h 2319892"/>
              <a:gd name="connsiteX7" fmla="*/ 2857954 w 12233034"/>
              <a:gd name="connsiteY7" fmla="*/ 1843318 h 2319892"/>
              <a:gd name="connsiteX8" fmla="*/ 3432629 w 12233034"/>
              <a:gd name="connsiteY8" fmla="*/ 2087793 h 2319892"/>
              <a:gd name="connsiteX9" fmla="*/ 3880304 w 12233034"/>
              <a:gd name="connsiteY9" fmla="*/ 2071918 h 2319892"/>
              <a:gd name="connsiteX10" fmla="*/ 4143829 w 12233034"/>
              <a:gd name="connsiteY10" fmla="*/ 2211618 h 2319892"/>
              <a:gd name="connsiteX11" fmla="*/ 4451804 w 12233034"/>
              <a:gd name="connsiteY11" fmla="*/ 2230668 h 2319892"/>
              <a:gd name="connsiteX12" fmla="*/ 4991554 w 12233034"/>
              <a:gd name="connsiteY12" fmla="*/ 2049693 h 2319892"/>
              <a:gd name="connsiteX13" fmla="*/ 5705929 w 12233034"/>
              <a:gd name="connsiteY13" fmla="*/ 1557568 h 2319892"/>
              <a:gd name="connsiteX14" fmla="*/ 6544129 w 12233034"/>
              <a:gd name="connsiteY14" fmla="*/ 1173393 h 2319892"/>
              <a:gd name="connsiteX15" fmla="*/ 7153729 w 12233034"/>
              <a:gd name="connsiteY15" fmla="*/ 1274993 h 2319892"/>
              <a:gd name="connsiteX16" fmla="*/ 7429954 w 12233034"/>
              <a:gd name="connsiteY16" fmla="*/ 1151168 h 2319892"/>
              <a:gd name="connsiteX17" fmla="*/ 8185604 w 12233034"/>
              <a:gd name="connsiteY17" fmla="*/ 1284518 h 2319892"/>
              <a:gd name="connsiteX18" fmla="*/ 8699954 w 12233034"/>
              <a:gd name="connsiteY18" fmla="*/ 1386118 h 2319892"/>
              <a:gd name="connsiteX19" fmla="*/ 8963479 w 12233034"/>
              <a:gd name="connsiteY19" fmla="*/ 1198793 h 2319892"/>
              <a:gd name="connsiteX20" fmla="*/ 9668329 w 12233034"/>
              <a:gd name="connsiteY20" fmla="*/ 1040043 h 2319892"/>
              <a:gd name="connsiteX21" fmla="*/ 10328729 w 12233034"/>
              <a:gd name="connsiteY21" fmla="*/ 906693 h 2319892"/>
              <a:gd name="connsiteX22" fmla="*/ 10243004 w 12233034"/>
              <a:gd name="connsiteY22" fmla="*/ 862243 h 2319892"/>
              <a:gd name="connsiteX23" fmla="*/ 9944554 w 12233034"/>
              <a:gd name="connsiteY23" fmla="*/ 693968 h 2319892"/>
              <a:gd name="connsiteX24" fmla="*/ 10046154 w 12233034"/>
              <a:gd name="connsiteY24" fmla="*/ 39918 h 2319892"/>
              <a:gd name="connsiteX25" fmla="*/ 10241034 w 12233034"/>
              <a:gd name="connsiteY25" fmla="*/ 127735 h 2319892"/>
              <a:gd name="connsiteX26" fmla="*/ 10446204 w 12233034"/>
              <a:gd name="connsiteY26" fmla="*/ 246293 h 2319892"/>
              <a:gd name="connsiteX27" fmla="*/ 10655754 w 12233034"/>
              <a:gd name="connsiteY27" fmla="*/ 170093 h 2319892"/>
              <a:gd name="connsiteX28" fmla="*/ 10862129 w 12233034"/>
              <a:gd name="connsiteY28" fmla="*/ 319318 h 2319892"/>
              <a:gd name="connsiteX29" fmla="*/ 10941504 w 12233034"/>
              <a:gd name="connsiteY29" fmla="*/ 674918 h 2319892"/>
              <a:gd name="connsiteX30" fmla="*/ 12055929 w 12233034"/>
              <a:gd name="connsiteY30" fmla="*/ 919393 h 2319892"/>
              <a:gd name="connsiteX31" fmla="*/ 12217854 w 12233034"/>
              <a:gd name="connsiteY31" fmla="*/ 1030518 h 2319892"/>
              <a:gd name="connsiteX32" fmla="*/ 11922579 w 12233034"/>
              <a:gd name="connsiteY32" fmla="*/ 906693 h 2319892"/>
              <a:gd name="connsiteX33" fmla="*/ 10900229 w 12233034"/>
              <a:gd name="connsiteY33" fmla="*/ 684443 h 2319892"/>
              <a:gd name="connsiteX34" fmla="*/ 10824029 w 12233034"/>
              <a:gd name="connsiteY34" fmla="*/ 322493 h 2319892"/>
              <a:gd name="connsiteX35" fmla="*/ 10604954 w 12233034"/>
              <a:gd name="connsiteY35" fmla="*/ 201843 h 2319892"/>
              <a:gd name="connsiteX36" fmla="*/ 10325554 w 12233034"/>
              <a:gd name="connsiteY36" fmla="*/ 316143 h 2319892"/>
              <a:gd name="connsiteX37" fmla="*/ 10150929 w 12233034"/>
              <a:gd name="connsiteY37" fmla="*/ 36743 h 2319892"/>
              <a:gd name="connsiteX38" fmla="*/ 10023929 w 12233034"/>
              <a:gd name="connsiteY38" fmla="*/ 189143 h 2319892"/>
              <a:gd name="connsiteX39" fmla="*/ 9989004 w 12233034"/>
              <a:gd name="connsiteY39" fmla="*/ 719368 h 2319892"/>
              <a:gd name="connsiteX40" fmla="*/ 10398579 w 12233034"/>
              <a:gd name="connsiteY40" fmla="*/ 903518 h 2319892"/>
              <a:gd name="connsiteX41" fmla="*/ 9668329 w 12233034"/>
              <a:gd name="connsiteY41" fmla="*/ 1071793 h 2319892"/>
              <a:gd name="connsiteX42" fmla="*/ 8982529 w 12233034"/>
              <a:gd name="connsiteY42" fmla="*/ 1227368 h 2319892"/>
              <a:gd name="connsiteX43" fmla="*/ 8715829 w 12233034"/>
              <a:gd name="connsiteY43" fmla="*/ 1414693 h 2319892"/>
              <a:gd name="connsiteX44" fmla="*/ 8169729 w 12233034"/>
              <a:gd name="connsiteY44" fmla="*/ 1309918 h 2319892"/>
              <a:gd name="connsiteX45" fmla="*/ 7439479 w 12233034"/>
              <a:gd name="connsiteY45" fmla="*/ 1173393 h 2319892"/>
              <a:gd name="connsiteX46" fmla="*/ 7233104 w 12233034"/>
              <a:gd name="connsiteY46" fmla="*/ 1287693 h 2319892"/>
              <a:gd name="connsiteX47" fmla="*/ 7026729 w 12233034"/>
              <a:gd name="connsiteY47" fmla="*/ 1281343 h 2319892"/>
              <a:gd name="connsiteX48" fmla="*/ 6601279 w 12233034"/>
              <a:gd name="connsiteY48" fmla="*/ 1192443 h 2319892"/>
              <a:gd name="connsiteX49" fmla="*/ 6010729 w 12233034"/>
              <a:gd name="connsiteY49" fmla="*/ 1421043 h 2319892"/>
              <a:gd name="connsiteX50" fmla="*/ 5305879 w 12233034"/>
              <a:gd name="connsiteY50" fmla="*/ 1849668 h 2319892"/>
              <a:gd name="connsiteX51" fmla="*/ 4724854 w 12233034"/>
              <a:gd name="connsiteY51" fmla="*/ 2189393 h 2319892"/>
              <a:gd name="connsiteX52" fmla="*/ 4213679 w 12233034"/>
              <a:gd name="connsiteY52" fmla="*/ 2252893 h 2319892"/>
              <a:gd name="connsiteX53" fmla="*/ 3883479 w 12233034"/>
              <a:gd name="connsiteY53" fmla="*/ 2100493 h 2319892"/>
              <a:gd name="connsiteX54" fmla="*/ 3496129 w 12233034"/>
              <a:gd name="connsiteY54" fmla="*/ 2125893 h 2319892"/>
              <a:gd name="connsiteX55" fmla="*/ 3102429 w 12233034"/>
              <a:gd name="connsiteY55" fmla="*/ 1998893 h 2319892"/>
              <a:gd name="connsiteX56" fmla="*/ 2581729 w 12233034"/>
              <a:gd name="connsiteY56" fmla="*/ 1713143 h 2319892"/>
              <a:gd name="connsiteX57" fmla="*/ 2177422 w 12233034"/>
              <a:gd name="connsiteY57" fmla="*/ 1473378 h 2319892"/>
              <a:gd name="connsiteX58" fmla="*/ 2174248 w 12233034"/>
              <a:gd name="connsiteY58" fmla="*/ 1429800 h 2319892"/>
              <a:gd name="connsiteX59" fmla="*/ 2464149 w 12233034"/>
              <a:gd name="connsiteY59" fmla="*/ 1212017 h 2319892"/>
              <a:gd name="connsiteX60" fmla="*/ 2200870 w 12233034"/>
              <a:gd name="connsiteY60" fmla="*/ 1096111 h 2319892"/>
              <a:gd name="connsiteX61" fmla="*/ 2056528 w 12233034"/>
              <a:gd name="connsiteY61" fmla="*/ 1256082 h 2319892"/>
              <a:gd name="connsiteX62" fmla="*/ 2174912 w 12233034"/>
              <a:gd name="connsiteY62" fmla="*/ 1435034 h 2319892"/>
              <a:gd name="connsiteX63" fmla="*/ 2177388 w 12233034"/>
              <a:gd name="connsiteY63" fmla="*/ 1464830 h 2319892"/>
              <a:gd name="connsiteX64" fmla="*/ 1121229 w 12233034"/>
              <a:gd name="connsiteY64" fmla="*/ 1967143 h 2319892"/>
              <a:gd name="connsiteX65" fmla="*/ 454 w 12233034"/>
              <a:gd name="connsiteY65" fmla="*/ 2319568 h 2319892"/>
              <a:gd name="connsiteX66" fmla="*/ 3629 w 12233034"/>
              <a:gd name="connsiteY66" fmla="*/ 2294168 h 2319892"/>
              <a:gd name="connsiteX0" fmla="*/ 3629 w 12233739"/>
              <a:gd name="connsiteY0" fmla="*/ 2294168 h 2319892"/>
              <a:gd name="connsiteX1" fmla="*/ 946604 w 12233739"/>
              <a:gd name="connsiteY1" fmla="*/ 2011593 h 2319892"/>
              <a:gd name="connsiteX2" fmla="*/ 2149652 w 12233739"/>
              <a:gd name="connsiteY2" fmla="*/ 1451607 h 2319892"/>
              <a:gd name="connsiteX3" fmla="*/ 2031197 w 12233739"/>
              <a:gd name="connsiteY3" fmla="*/ 1233439 h 2319892"/>
              <a:gd name="connsiteX4" fmla="*/ 2201845 w 12233739"/>
              <a:gd name="connsiteY4" fmla="*/ 1068652 h 2319892"/>
              <a:gd name="connsiteX5" fmla="*/ 2500330 w 12233739"/>
              <a:gd name="connsiteY5" fmla="*/ 1217425 h 2319892"/>
              <a:gd name="connsiteX6" fmla="*/ 2188692 w 12233739"/>
              <a:gd name="connsiteY6" fmla="*/ 1454747 h 2319892"/>
              <a:gd name="connsiteX7" fmla="*/ 2857954 w 12233739"/>
              <a:gd name="connsiteY7" fmla="*/ 1843318 h 2319892"/>
              <a:gd name="connsiteX8" fmla="*/ 3432629 w 12233739"/>
              <a:gd name="connsiteY8" fmla="*/ 2087793 h 2319892"/>
              <a:gd name="connsiteX9" fmla="*/ 3880304 w 12233739"/>
              <a:gd name="connsiteY9" fmla="*/ 2071918 h 2319892"/>
              <a:gd name="connsiteX10" fmla="*/ 4143829 w 12233739"/>
              <a:gd name="connsiteY10" fmla="*/ 2211618 h 2319892"/>
              <a:gd name="connsiteX11" fmla="*/ 4451804 w 12233739"/>
              <a:gd name="connsiteY11" fmla="*/ 2230668 h 2319892"/>
              <a:gd name="connsiteX12" fmla="*/ 4991554 w 12233739"/>
              <a:gd name="connsiteY12" fmla="*/ 2049693 h 2319892"/>
              <a:gd name="connsiteX13" fmla="*/ 5705929 w 12233739"/>
              <a:gd name="connsiteY13" fmla="*/ 1557568 h 2319892"/>
              <a:gd name="connsiteX14" fmla="*/ 6544129 w 12233739"/>
              <a:gd name="connsiteY14" fmla="*/ 1173393 h 2319892"/>
              <a:gd name="connsiteX15" fmla="*/ 7153729 w 12233739"/>
              <a:gd name="connsiteY15" fmla="*/ 1274993 h 2319892"/>
              <a:gd name="connsiteX16" fmla="*/ 7429954 w 12233739"/>
              <a:gd name="connsiteY16" fmla="*/ 1151168 h 2319892"/>
              <a:gd name="connsiteX17" fmla="*/ 8185604 w 12233739"/>
              <a:gd name="connsiteY17" fmla="*/ 1284518 h 2319892"/>
              <a:gd name="connsiteX18" fmla="*/ 8699954 w 12233739"/>
              <a:gd name="connsiteY18" fmla="*/ 1386118 h 2319892"/>
              <a:gd name="connsiteX19" fmla="*/ 8963479 w 12233739"/>
              <a:gd name="connsiteY19" fmla="*/ 1198793 h 2319892"/>
              <a:gd name="connsiteX20" fmla="*/ 9668329 w 12233739"/>
              <a:gd name="connsiteY20" fmla="*/ 1040043 h 2319892"/>
              <a:gd name="connsiteX21" fmla="*/ 10328729 w 12233739"/>
              <a:gd name="connsiteY21" fmla="*/ 906693 h 2319892"/>
              <a:gd name="connsiteX22" fmla="*/ 10243004 w 12233739"/>
              <a:gd name="connsiteY22" fmla="*/ 862243 h 2319892"/>
              <a:gd name="connsiteX23" fmla="*/ 9944554 w 12233739"/>
              <a:gd name="connsiteY23" fmla="*/ 693968 h 2319892"/>
              <a:gd name="connsiteX24" fmla="*/ 10046154 w 12233739"/>
              <a:gd name="connsiteY24" fmla="*/ 39918 h 2319892"/>
              <a:gd name="connsiteX25" fmla="*/ 10241034 w 12233739"/>
              <a:gd name="connsiteY25" fmla="*/ 127735 h 2319892"/>
              <a:gd name="connsiteX26" fmla="*/ 10446204 w 12233739"/>
              <a:gd name="connsiteY26" fmla="*/ 246293 h 2319892"/>
              <a:gd name="connsiteX27" fmla="*/ 10655754 w 12233739"/>
              <a:gd name="connsiteY27" fmla="*/ 170093 h 2319892"/>
              <a:gd name="connsiteX28" fmla="*/ 10862129 w 12233739"/>
              <a:gd name="connsiteY28" fmla="*/ 319318 h 2319892"/>
              <a:gd name="connsiteX29" fmla="*/ 10941504 w 12233739"/>
              <a:gd name="connsiteY29" fmla="*/ 674918 h 2319892"/>
              <a:gd name="connsiteX30" fmla="*/ 12055929 w 12233739"/>
              <a:gd name="connsiteY30" fmla="*/ 919393 h 2319892"/>
              <a:gd name="connsiteX31" fmla="*/ 12217854 w 12233739"/>
              <a:gd name="connsiteY31" fmla="*/ 1030518 h 2319892"/>
              <a:gd name="connsiteX32" fmla="*/ 11913054 w 12233739"/>
              <a:gd name="connsiteY32" fmla="*/ 925743 h 2319892"/>
              <a:gd name="connsiteX33" fmla="*/ 10900229 w 12233739"/>
              <a:gd name="connsiteY33" fmla="*/ 684443 h 2319892"/>
              <a:gd name="connsiteX34" fmla="*/ 10824029 w 12233739"/>
              <a:gd name="connsiteY34" fmla="*/ 322493 h 2319892"/>
              <a:gd name="connsiteX35" fmla="*/ 10604954 w 12233739"/>
              <a:gd name="connsiteY35" fmla="*/ 201843 h 2319892"/>
              <a:gd name="connsiteX36" fmla="*/ 10325554 w 12233739"/>
              <a:gd name="connsiteY36" fmla="*/ 316143 h 2319892"/>
              <a:gd name="connsiteX37" fmla="*/ 10150929 w 12233739"/>
              <a:gd name="connsiteY37" fmla="*/ 36743 h 2319892"/>
              <a:gd name="connsiteX38" fmla="*/ 10023929 w 12233739"/>
              <a:gd name="connsiteY38" fmla="*/ 189143 h 2319892"/>
              <a:gd name="connsiteX39" fmla="*/ 9989004 w 12233739"/>
              <a:gd name="connsiteY39" fmla="*/ 719368 h 2319892"/>
              <a:gd name="connsiteX40" fmla="*/ 10398579 w 12233739"/>
              <a:gd name="connsiteY40" fmla="*/ 903518 h 2319892"/>
              <a:gd name="connsiteX41" fmla="*/ 9668329 w 12233739"/>
              <a:gd name="connsiteY41" fmla="*/ 1071793 h 2319892"/>
              <a:gd name="connsiteX42" fmla="*/ 8982529 w 12233739"/>
              <a:gd name="connsiteY42" fmla="*/ 1227368 h 2319892"/>
              <a:gd name="connsiteX43" fmla="*/ 8715829 w 12233739"/>
              <a:gd name="connsiteY43" fmla="*/ 1414693 h 2319892"/>
              <a:gd name="connsiteX44" fmla="*/ 8169729 w 12233739"/>
              <a:gd name="connsiteY44" fmla="*/ 1309918 h 2319892"/>
              <a:gd name="connsiteX45" fmla="*/ 7439479 w 12233739"/>
              <a:gd name="connsiteY45" fmla="*/ 1173393 h 2319892"/>
              <a:gd name="connsiteX46" fmla="*/ 7233104 w 12233739"/>
              <a:gd name="connsiteY46" fmla="*/ 1287693 h 2319892"/>
              <a:gd name="connsiteX47" fmla="*/ 7026729 w 12233739"/>
              <a:gd name="connsiteY47" fmla="*/ 1281343 h 2319892"/>
              <a:gd name="connsiteX48" fmla="*/ 6601279 w 12233739"/>
              <a:gd name="connsiteY48" fmla="*/ 1192443 h 2319892"/>
              <a:gd name="connsiteX49" fmla="*/ 6010729 w 12233739"/>
              <a:gd name="connsiteY49" fmla="*/ 1421043 h 2319892"/>
              <a:gd name="connsiteX50" fmla="*/ 5305879 w 12233739"/>
              <a:gd name="connsiteY50" fmla="*/ 1849668 h 2319892"/>
              <a:gd name="connsiteX51" fmla="*/ 4724854 w 12233739"/>
              <a:gd name="connsiteY51" fmla="*/ 2189393 h 2319892"/>
              <a:gd name="connsiteX52" fmla="*/ 4213679 w 12233739"/>
              <a:gd name="connsiteY52" fmla="*/ 2252893 h 2319892"/>
              <a:gd name="connsiteX53" fmla="*/ 3883479 w 12233739"/>
              <a:gd name="connsiteY53" fmla="*/ 2100493 h 2319892"/>
              <a:gd name="connsiteX54" fmla="*/ 3496129 w 12233739"/>
              <a:gd name="connsiteY54" fmla="*/ 2125893 h 2319892"/>
              <a:gd name="connsiteX55" fmla="*/ 3102429 w 12233739"/>
              <a:gd name="connsiteY55" fmla="*/ 1998893 h 2319892"/>
              <a:gd name="connsiteX56" fmla="*/ 2581729 w 12233739"/>
              <a:gd name="connsiteY56" fmla="*/ 1713143 h 2319892"/>
              <a:gd name="connsiteX57" fmla="*/ 2177422 w 12233739"/>
              <a:gd name="connsiteY57" fmla="*/ 1473378 h 2319892"/>
              <a:gd name="connsiteX58" fmla="*/ 2174248 w 12233739"/>
              <a:gd name="connsiteY58" fmla="*/ 1429800 h 2319892"/>
              <a:gd name="connsiteX59" fmla="*/ 2464149 w 12233739"/>
              <a:gd name="connsiteY59" fmla="*/ 1212017 h 2319892"/>
              <a:gd name="connsiteX60" fmla="*/ 2200870 w 12233739"/>
              <a:gd name="connsiteY60" fmla="*/ 1096111 h 2319892"/>
              <a:gd name="connsiteX61" fmla="*/ 2056528 w 12233739"/>
              <a:gd name="connsiteY61" fmla="*/ 1256082 h 2319892"/>
              <a:gd name="connsiteX62" fmla="*/ 2174912 w 12233739"/>
              <a:gd name="connsiteY62" fmla="*/ 1435034 h 2319892"/>
              <a:gd name="connsiteX63" fmla="*/ 2177388 w 12233739"/>
              <a:gd name="connsiteY63" fmla="*/ 1464830 h 2319892"/>
              <a:gd name="connsiteX64" fmla="*/ 1121229 w 12233739"/>
              <a:gd name="connsiteY64" fmla="*/ 1967143 h 2319892"/>
              <a:gd name="connsiteX65" fmla="*/ 454 w 12233739"/>
              <a:gd name="connsiteY65" fmla="*/ 2319568 h 2319892"/>
              <a:gd name="connsiteX66" fmla="*/ 3629 w 12233739"/>
              <a:gd name="connsiteY66" fmla="*/ 2294168 h 2319892"/>
              <a:gd name="connsiteX0" fmla="*/ 3629 w 12287691"/>
              <a:gd name="connsiteY0" fmla="*/ 2294168 h 2319892"/>
              <a:gd name="connsiteX1" fmla="*/ 946604 w 12287691"/>
              <a:gd name="connsiteY1" fmla="*/ 2011593 h 2319892"/>
              <a:gd name="connsiteX2" fmla="*/ 2149652 w 12287691"/>
              <a:gd name="connsiteY2" fmla="*/ 1451607 h 2319892"/>
              <a:gd name="connsiteX3" fmla="*/ 2031197 w 12287691"/>
              <a:gd name="connsiteY3" fmla="*/ 1233439 h 2319892"/>
              <a:gd name="connsiteX4" fmla="*/ 2201845 w 12287691"/>
              <a:gd name="connsiteY4" fmla="*/ 1068652 h 2319892"/>
              <a:gd name="connsiteX5" fmla="*/ 2500330 w 12287691"/>
              <a:gd name="connsiteY5" fmla="*/ 1217425 h 2319892"/>
              <a:gd name="connsiteX6" fmla="*/ 2188692 w 12287691"/>
              <a:gd name="connsiteY6" fmla="*/ 1454747 h 2319892"/>
              <a:gd name="connsiteX7" fmla="*/ 2857954 w 12287691"/>
              <a:gd name="connsiteY7" fmla="*/ 1843318 h 2319892"/>
              <a:gd name="connsiteX8" fmla="*/ 3432629 w 12287691"/>
              <a:gd name="connsiteY8" fmla="*/ 2087793 h 2319892"/>
              <a:gd name="connsiteX9" fmla="*/ 3880304 w 12287691"/>
              <a:gd name="connsiteY9" fmla="*/ 2071918 h 2319892"/>
              <a:gd name="connsiteX10" fmla="*/ 4143829 w 12287691"/>
              <a:gd name="connsiteY10" fmla="*/ 2211618 h 2319892"/>
              <a:gd name="connsiteX11" fmla="*/ 4451804 w 12287691"/>
              <a:gd name="connsiteY11" fmla="*/ 2230668 h 2319892"/>
              <a:gd name="connsiteX12" fmla="*/ 4991554 w 12287691"/>
              <a:gd name="connsiteY12" fmla="*/ 2049693 h 2319892"/>
              <a:gd name="connsiteX13" fmla="*/ 5705929 w 12287691"/>
              <a:gd name="connsiteY13" fmla="*/ 1557568 h 2319892"/>
              <a:gd name="connsiteX14" fmla="*/ 6544129 w 12287691"/>
              <a:gd name="connsiteY14" fmla="*/ 1173393 h 2319892"/>
              <a:gd name="connsiteX15" fmla="*/ 7153729 w 12287691"/>
              <a:gd name="connsiteY15" fmla="*/ 1274993 h 2319892"/>
              <a:gd name="connsiteX16" fmla="*/ 7429954 w 12287691"/>
              <a:gd name="connsiteY16" fmla="*/ 1151168 h 2319892"/>
              <a:gd name="connsiteX17" fmla="*/ 8185604 w 12287691"/>
              <a:gd name="connsiteY17" fmla="*/ 1284518 h 2319892"/>
              <a:gd name="connsiteX18" fmla="*/ 8699954 w 12287691"/>
              <a:gd name="connsiteY18" fmla="*/ 1386118 h 2319892"/>
              <a:gd name="connsiteX19" fmla="*/ 8963479 w 12287691"/>
              <a:gd name="connsiteY19" fmla="*/ 1198793 h 2319892"/>
              <a:gd name="connsiteX20" fmla="*/ 9668329 w 12287691"/>
              <a:gd name="connsiteY20" fmla="*/ 1040043 h 2319892"/>
              <a:gd name="connsiteX21" fmla="*/ 10328729 w 12287691"/>
              <a:gd name="connsiteY21" fmla="*/ 906693 h 2319892"/>
              <a:gd name="connsiteX22" fmla="*/ 10243004 w 12287691"/>
              <a:gd name="connsiteY22" fmla="*/ 862243 h 2319892"/>
              <a:gd name="connsiteX23" fmla="*/ 9944554 w 12287691"/>
              <a:gd name="connsiteY23" fmla="*/ 693968 h 2319892"/>
              <a:gd name="connsiteX24" fmla="*/ 10046154 w 12287691"/>
              <a:gd name="connsiteY24" fmla="*/ 39918 h 2319892"/>
              <a:gd name="connsiteX25" fmla="*/ 10241034 w 12287691"/>
              <a:gd name="connsiteY25" fmla="*/ 127735 h 2319892"/>
              <a:gd name="connsiteX26" fmla="*/ 10446204 w 12287691"/>
              <a:gd name="connsiteY26" fmla="*/ 246293 h 2319892"/>
              <a:gd name="connsiteX27" fmla="*/ 10655754 w 12287691"/>
              <a:gd name="connsiteY27" fmla="*/ 170093 h 2319892"/>
              <a:gd name="connsiteX28" fmla="*/ 10862129 w 12287691"/>
              <a:gd name="connsiteY28" fmla="*/ 319318 h 2319892"/>
              <a:gd name="connsiteX29" fmla="*/ 10941504 w 12287691"/>
              <a:gd name="connsiteY29" fmla="*/ 674918 h 2319892"/>
              <a:gd name="connsiteX30" fmla="*/ 12163879 w 12287691"/>
              <a:gd name="connsiteY30" fmla="*/ 963843 h 2319892"/>
              <a:gd name="connsiteX31" fmla="*/ 12217854 w 12287691"/>
              <a:gd name="connsiteY31" fmla="*/ 1030518 h 2319892"/>
              <a:gd name="connsiteX32" fmla="*/ 11913054 w 12287691"/>
              <a:gd name="connsiteY32" fmla="*/ 925743 h 2319892"/>
              <a:gd name="connsiteX33" fmla="*/ 10900229 w 12287691"/>
              <a:gd name="connsiteY33" fmla="*/ 684443 h 2319892"/>
              <a:gd name="connsiteX34" fmla="*/ 10824029 w 12287691"/>
              <a:gd name="connsiteY34" fmla="*/ 322493 h 2319892"/>
              <a:gd name="connsiteX35" fmla="*/ 10604954 w 12287691"/>
              <a:gd name="connsiteY35" fmla="*/ 201843 h 2319892"/>
              <a:gd name="connsiteX36" fmla="*/ 10325554 w 12287691"/>
              <a:gd name="connsiteY36" fmla="*/ 316143 h 2319892"/>
              <a:gd name="connsiteX37" fmla="*/ 10150929 w 12287691"/>
              <a:gd name="connsiteY37" fmla="*/ 36743 h 2319892"/>
              <a:gd name="connsiteX38" fmla="*/ 10023929 w 12287691"/>
              <a:gd name="connsiteY38" fmla="*/ 189143 h 2319892"/>
              <a:gd name="connsiteX39" fmla="*/ 9989004 w 12287691"/>
              <a:gd name="connsiteY39" fmla="*/ 719368 h 2319892"/>
              <a:gd name="connsiteX40" fmla="*/ 10398579 w 12287691"/>
              <a:gd name="connsiteY40" fmla="*/ 903518 h 2319892"/>
              <a:gd name="connsiteX41" fmla="*/ 9668329 w 12287691"/>
              <a:gd name="connsiteY41" fmla="*/ 1071793 h 2319892"/>
              <a:gd name="connsiteX42" fmla="*/ 8982529 w 12287691"/>
              <a:gd name="connsiteY42" fmla="*/ 1227368 h 2319892"/>
              <a:gd name="connsiteX43" fmla="*/ 8715829 w 12287691"/>
              <a:gd name="connsiteY43" fmla="*/ 1414693 h 2319892"/>
              <a:gd name="connsiteX44" fmla="*/ 8169729 w 12287691"/>
              <a:gd name="connsiteY44" fmla="*/ 1309918 h 2319892"/>
              <a:gd name="connsiteX45" fmla="*/ 7439479 w 12287691"/>
              <a:gd name="connsiteY45" fmla="*/ 1173393 h 2319892"/>
              <a:gd name="connsiteX46" fmla="*/ 7233104 w 12287691"/>
              <a:gd name="connsiteY46" fmla="*/ 1287693 h 2319892"/>
              <a:gd name="connsiteX47" fmla="*/ 7026729 w 12287691"/>
              <a:gd name="connsiteY47" fmla="*/ 1281343 h 2319892"/>
              <a:gd name="connsiteX48" fmla="*/ 6601279 w 12287691"/>
              <a:gd name="connsiteY48" fmla="*/ 1192443 h 2319892"/>
              <a:gd name="connsiteX49" fmla="*/ 6010729 w 12287691"/>
              <a:gd name="connsiteY49" fmla="*/ 1421043 h 2319892"/>
              <a:gd name="connsiteX50" fmla="*/ 5305879 w 12287691"/>
              <a:gd name="connsiteY50" fmla="*/ 1849668 h 2319892"/>
              <a:gd name="connsiteX51" fmla="*/ 4724854 w 12287691"/>
              <a:gd name="connsiteY51" fmla="*/ 2189393 h 2319892"/>
              <a:gd name="connsiteX52" fmla="*/ 4213679 w 12287691"/>
              <a:gd name="connsiteY52" fmla="*/ 2252893 h 2319892"/>
              <a:gd name="connsiteX53" fmla="*/ 3883479 w 12287691"/>
              <a:gd name="connsiteY53" fmla="*/ 2100493 h 2319892"/>
              <a:gd name="connsiteX54" fmla="*/ 3496129 w 12287691"/>
              <a:gd name="connsiteY54" fmla="*/ 2125893 h 2319892"/>
              <a:gd name="connsiteX55" fmla="*/ 3102429 w 12287691"/>
              <a:gd name="connsiteY55" fmla="*/ 1998893 h 2319892"/>
              <a:gd name="connsiteX56" fmla="*/ 2581729 w 12287691"/>
              <a:gd name="connsiteY56" fmla="*/ 1713143 h 2319892"/>
              <a:gd name="connsiteX57" fmla="*/ 2177422 w 12287691"/>
              <a:gd name="connsiteY57" fmla="*/ 1473378 h 2319892"/>
              <a:gd name="connsiteX58" fmla="*/ 2174248 w 12287691"/>
              <a:gd name="connsiteY58" fmla="*/ 1429800 h 2319892"/>
              <a:gd name="connsiteX59" fmla="*/ 2464149 w 12287691"/>
              <a:gd name="connsiteY59" fmla="*/ 1212017 h 2319892"/>
              <a:gd name="connsiteX60" fmla="*/ 2200870 w 12287691"/>
              <a:gd name="connsiteY60" fmla="*/ 1096111 h 2319892"/>
              <a:gd name="connsiteX61" fmla="*/ 2056528 w 12287691"/>
              <a:gd name="connsiteY61" fmla="*/ 1256082 h 2319892"/>
              <a:gd name="connsiteX62" fmla="*/ 2174912 w 12287691"/>
              <a:gd name="connsiteY62" fmla="*/ 1435034 h 2319892"/>
              <a:gd name="connsiteX63" fmla="*/ 2177388 w 12287691"/>
              <a:gd name="connsiteY63" fmla="*/ 1464830 h 2319892"/>
              <a:gd name="connsiteX64" fmla="*/ 1121229 w 12287691"/>
              <a:gd name="connsiteY64" fmla="*/ 1967143 h 2319892"/>
              <a:gd name="connsiteX65" fmla="*/ 454 w 12287691"/>
              <a:gd name="connsiteY65" fmla="*/ 2319568 h 2319892"/>
              <a:gd name="connsiteX66" fmla="*/ 3629 w 12287691"/>
              <a:gd name="connsiteY66" fmla="*/ 2294168 h 2319892"/>
              <a:gd name="connsiteX0" fmla="*/ 3629 w 12308975"/>
              <a:gd name="connsiteY0" fmla="*/ 2294168 h 2319892"/>
              <a:gd name="connsiteX1" fmla="*/ 946604 w 12308975"/>
              <a:gd name="connsiteY1" fmla="*/ 2011593 h 2319892"/>
              <a:gd name="connsiteX2" fmla="*/ 2149652 w 12308975"/>
              <a:gd name="connsiteY2" fmla="*/ 1451607 h 2319892"/>
              <a:gd name="connsiteX3" fmla="*/ 2031197 w 12308975"/>
              <a:gd name="connsiteY3" fmla="*/ 1233439 h 2319892"/>
              <a:gd name="connsiteX4" fmla="*/ 2201845 w 12308975"/>
              <a:gd name="connsiteY4" fmla="*/ 1068652 h 2319892"/>
              <a:gd name="connsiteX5" fmla="*/ 2500330 w 12308975"/>
              <a:gd name="connsiteY5" fmla="*/ 1217425 h 2319892"/>
              <a:gd name="connsiteX6" fmla="*/ 2188692 w 12308975"/>
              <a:gd name="connsiteY6" fmla="*/ 1454747 h 2319892"/>
              <a:gd name="connsiteX7" fmla="*/ 2857954 w 12308975"/>
              <a:gd name="connsiteY7" fmla="*/ 1843318 h 2319892"/>
              <a:gd name="connsiteX8" fmla="*/ 3432629 w 12308975"/>
              <a:gd name="connsiteY8" fmla="*/ 2087793 h 2319892"/>
              <a:gd name="connsiteX9" fmla="*/ 3880304 w 12308975"/>
              <a:gd name="connsiteY9" fmla="*/ 2071918 h 2319892"/>
              <a:gd name="connsiteX10" fmla="*/ 4143829 w 12308975"/>
              <a:gd name="connsiteY10" fmla="*/ 2211618 h 2319892"/>
              <a:gd name="connsiteX11" fmla="*/ 4451804 w 12308975"/>
              <a:gd name="connsiteY11" fmla="*/ 2230668 h 2319892"/>
              <a:gd name="connsiteX12" fmla="*/ 4991554 w 12308975"/>
              <a:gd name="connsiteY12" fmla="*/ 2049693 h 2319892"/>
              <a:gd name="connsiteX13" fmla="*/ 5705929 w 12308975"/>
              <a:gd name="connsiteY13" fmla="*/ 1557568 h 2319892"/>
              <a:gd name="connsiteX14" fmla="*/ 6544129 w 12308975"/>
              <a:gd name="connsiteY14" fmla="*/ 1173393 h 2319892"/>
              <a:gd name="connsiteX15" fmla="*/ 7153729 w 12308975"/>
              <a:gd name="connsiteY15" fmla="*/ 1274993 h 2319892"/>
              <a:gd name="connsiteX16" fmla="*/ 7429954 w 12308975"/>
              <a:gd name="connsiteY16" fmla="*/ 1151168 h 2319892"/>
              <a:gd name="connsiteX17" fmla="*/ 8185604 w 12308975"/>
              <a:gd name="connsiteY17" fmla="*/ 1284518 h 2319892"/>
              <a:gd name="connsiteX18" fmla="*/ 8699954 w 12308975"/>
              <a:gd name="connsiteY18" fmla="*/ 1386118 h 2319892"/>
              <a:gd name="connsiteX19" fmla="*/ 8963479 w 12308975"/>
              <a:gd name="connsiteY19" fmla="*/ 1198793 h 2319892"/>
              <a:gd name="connsiteX20" fmla="*/ 9668329 w 12308975"/>
              <a:gd name="connsiteY20" fmla="*/ 1040043 h 2319892"/>
              <a:gd name="connsiteX21" fmla="*/ 10328729 w 12308975"/>
              <a:gd name="connsiteY21" fmla="*/ 906693 h 2319892"/>
              <a:gd name="connsiteX22" fmla="*/ 10243004 w 12308975"/>
              <a:gd name="connsiteY22" fmla="*/ 862243 h 2319892"/>
              <a:gd name="connsiteX23" fmla="*/ 9944554 w 12308975"/>
              <a:gd name="connsiteY23" fmla="*/ 693968 h 2319892"/>
              <a:gd name="connsiteX24" fmla="*/ 10046154 w 12308975"/>
              <a:gd name="connsiteY24" fmla="*/ 39918 h 2319892"/>
              <a:gd name="connsiteX25" fmla="*/ 10241034 w 12308975"/>
              <a:gd name="connsiteY25" fmla="*/ 127735 h 2319892"/>
              <a:gd name="connsiteX26" fmla="*/ 10446204 w 12308975"/>
              <a:gd name="connsiteY26" fmla="*/ 246293 h 2319892"/>
              <a:gd name="connsiteX27" fmla="*/ 10655754 w 12308975"/>
              <a:gd name="connsiteY27" fmla="*/ 170093 h 2319892"/>
              <a:gd name="connsiteX28" fmla="*/ 10862129 w 12308975"/>
              <a:gd name="connsiteY28" fmla="*/ 319318 h 2319892"/>
              <a:gd name="connsiteX29" fmla="*/ 10941504 w 12308975"/>
              <a:gd name="connsiteY29" fmla="*/ 674918 h 2319892"/>
              <a:gd name="connsiteX30" fmla="*/ 12163879 w 12308975"/>
              <a:gd name="connsiteY30" fmla="*/ 963843 h 2319892"/>
              <a:gd name="connsiteX31" fmla="*/ 12217854 w 12308975"/>
              <a:gd name="connsiteY31" fmla="*/ 1030518 h 2319892"/>
              <a:gd name="connsiteX32" fmla="*/ 11913054 w 12308975"/>
              <a:gd name="connsiteY32" fmla="*/ 925743 h 2319892"/>
              <a:gd name="connsiteX33" fmla="*/ 10900229 w 12308975"/>
              <a:gd name="connsiteY33" fmla="*/ 684443 h 2319892"/>
              <a:gd name="connsiteX34" fmla="*/ 10824029 w 12308975"/>
              <a:gd name="connsiteY34" fmla="*/ 322493 h 2319892"/>
              <a:gd name="connsiteX35" fmla="*/ 10604954 w 12308975"/>
              <a:gd name="connsiteY35" fmla="*/ 201843 h 2319892"/>
              <a:gd name="connsiteX36" fmla="*/ 10325554 w 12308975"/>
              <a:gd name="connsiteY36" fmla="*/ 316143 h 2319892"/>
              <a:gd name="connsiteX37" fmla="*/ 10150929 w 12308975"/>
              <a:gd name="connsiteY37" fmla="*/ 36743 h 2319892"/>
              <a:gd name="connsiteX38" fmla="*/ 10023929 w 12308975"/>
              <a:gd name="connsiteY38" fmla="*/ 189143 h 2319892"/>
              <a:gd name="connsiteX39" fmla="*/ 9989004 w 12308975"/>
              <a:gd name="connsiteY39" fmla="*/ 719368 h 2319892"/>
              <a:gd name="connsiteX40" fmla="*/ 10398579 w 12308975"/>
              <a:gd name="connsiteY40" fmla="*/ 903518 h 2319892"/>
              <a:gd name="connsiteX41" fmla="*/ 9668329 w 12308975"/>
              <a:gd name="connsiteY41" fmla="*/ 1071793 h 2319892"/>
              <a:gd name="connsiteX42" fmla="*/ 8982529 w 12308975"/>
              <a:gd name="connsiteY42" fmla="*/ 1227368 h 2319892"/>
              <a:gd name="connsiteX43" fmla="*/ 8715829 w 12308975"/>
              <a:gd name="connsiteY43" fmla="*/ 1414693 h 2319892"/>
              <a:gd name="connsiteX44" fmla="*/ 8169729 w 12308975"/>
              <a:gd name="connsiteY44" fmla="*/ 1309918 h 2319892"/>
              <a:gd name="connsiteX45" fmla="*/ 7439479 w 12308975"/>
              <a:gd name="connsiteY45" fmla="*/ 1173393 h 2319892"/>
              <a:gd name="connsiteX46" fmla="*/ 7233104 w 12308975"/>
              <a:gd name="connsiteY46" fmla="*/ 1287693 h 2319892"/>
              <a:gd name="connsiteX47" fmla="*/ 7026729 w 12308975"/>
              <a:gd name="connsiteY47" fmla="*/ 1281343 h 2319892"/>
              <a:gd name="connsiteX48" fmla="*/ 6601279 w 12308975"/>
              <a:gd name="connsiteY48" fmla="*/ 1192443 h 2319892"/>
              <a:gd name="connsiteX49" fmla="*/ 6010729 w 12308975"/>
              <a:gd name="connsiteY49" fmla="*/ 1421043 h 2319892"/>
              <a:gd name="connsiteX50" fmla="*/ 5305879 w 12308975"/>
              <a:gd name="connsiteY50" fmla="*/ 1849668 h 2319892"/>
              <a:gd name="connsiteX51" fmla="*/ 4724854 w 12308975"/>
              <a:gd name="connsiteY51" fmla="*/ 2189393 h 2319892"/>
              <a:gd name="connsiteX52" fmla="*/ 4213679 w 12308975"/>
              <a:gd name="connsiteY52" fmla="*/ 2252893 h 2319892"/>
              <a:gd name="connsiteX53" fmla="*/ 3883479 w 12308975"/>
              <a:gd name="connsiteY53" fmla="*/ 2100493 h 2319892"/>
              <a:gd name="connsiteX54" fmla="*/ 3496129 w 12308975"/>
              <a:gd name="connsiteY54" fmla="*/ 2125893 h 2319892"/>
              <a:gd name="connsiteX55" fmla="*/ 3102429 w 12308975"/>
              <a:gd name="connsiteY55" fmla="*/ 1998893 h 2319892"/>
              <a:gd name="connsiteX56" fmla="*/ 2581729 w 12308975"/>
              <a:gd name="connsiteY56" fmla="*/ 1713143 h 2319892"/>
              <a:gd name="connsiteX57" fmla="*/ 2177422 w 12308975"/>
              <a:gd name="connsiteY57" fmla="*/ 1473378 h 2319892"/>
              <a:gd name="connsiteX58" fmla="*/ 2174248 w 12308975"/>
              <a:gd name="connsiteY58" fmla="*/ 1429800 h 2319892"/>
              <a:gd name="connsiteX59" fmla="*/ 2464149 w 12308975"/>
              <a:gd name="connsiteY59" fmla="*/ 1212017 h 2319892"/>
              <a:gd name="connsiteX60" fmla="*/ 2200870 w 12308975"/>
              <a:gd name="connsiteY60" fmla="*/ 1096111 h 2319892"/>
              <a:gd name="connsiteX61" fmla="*/ 2056528 w 12308975"/>
              <a:gd name="connsiteY61" fmla="*/ 1256082 h 2319892"/>
              <a:gd name="connsiteX62" fmla="*/ 2174912 w 12308975"/>
              <a:gd name="connsiteY62" fmla="*/ 1435034 h 2319892"/>
              <a:gd name="connsiteX63" fmla="*/ 2177388 w 12308975"/>
              <a:gd name="connsiteY63" fmla="*/ 1464830 h 2319892"/>
              <a:gd name="connsiteX64" fmla="*/ 1121229 w 12308975"/>
              <a:gd name="connsiteY64" fmla="*/ 1967143 h 2319892"/>
              <a:gd name="connsiteX65" fmla="*/ 454 w 12308975"/>
              <a:gd name="connsiteY65" fmla="*/ 2319568 h 2319892"/>
              <a:gd name="connsiteX66" fmla="*/ 3629 w 12308975"/>
              <a:gd name="connsiteY66" fmla="*/ 2294168 h 2319892"/>
              <a:gd name="connsiteX0" fmla="*/ 3629 w 12308975"/>
              <a:gd name="connsiteY0" fmla="*/ 2294168 h 2319892"/>
              <a:gd name="connsiteX1" fmla="*/ 946604 w 12308975"/>
              <a:gd name="connsiteY1" fmla="*/ 2011593 h 2319892"/>
              <a:gd name="connsiteX2" fmla="*/ 2149652 w 12308975"/>
              <a:gd name="connsiteY2" fmla="*/ 1451607 h 2319892"/>
              <a:gd name="connsiteX3" fmla="*/ 2031197 w 12308975"/>
              <a:gd name="connsiteY3" fmla="*/ 1233439 h 2319892"/>
              <a:gd name="connsiteX4" fmla="*/ 2201845 w 12308975"/>
              <a:gd name="connsiteY4" fmla="*/ 1068652 h 2319892"/>
              <a:gd name="connsiteX5" fmla="*/ 2500330 w 12308975"/>
              <a:gd name="connsiteY5" fmla="*/ 1217425 h 2319892"/>
              <a:gd name="connsiteX6" fmla="*/ 2188692 w 12308975"/>
              <a:gd name="connsiteY6" fmla="*/ 1454747 h 2319892"/>
              <a:gd name="connsiteX7" fmla="*/ 2857954 w 12308975"/>
              <a:gd name="connsiteY7" fmla="*/ 1843318 h 2319892"/>
              <a:gd name="connsiteX8" fmla="*/ 3432629 w 12308975"/>
              <a:gd name="connsiteY8" fmla="*/ 2087793 h 2319892"/>
              <a:gd name="connsiteX9" fmla="*/ 3880304 w 12308975"/>
              <a:gd name="connsiteY9" fmla="*/ 2071918 h 2319892"/>
              <a:gd name="connsiteX10" fmla="*/ 4143829 w 12308975"/>
              <a:gd name="connsiteY10" fmla="*/ 2211618 h 2319892"/>
              <a:gd name="connsiteX11" fmla="*/ 4451804 w 12308975"/>
              <a:gd name="connsiteY11" fmla="*/ 2230668 h 2319892"/>
              <a:gd name="connsiteX12" fmla="*/ 4991554 w 12308975"/>
              <a:gd name="connsiteY12" fmla="*/ 2049693 h 2319892"/>
              <a:gd name="connsiteX13" fmla="*/ 5705929 w 12308975"/>
              <a:gd name="connsiteY13" fmla="*/ 1557568 h 2319892"/>
              <a:gd name="connsiteX14" fmla="*/ 6544129 w 12308975"/>
              <a:gd name="connsiteY14" fmla="*/ 1173393 h 2319892"/>
              <a:gd name="connsiteX15" fmla="*/ 7153729 w 12308975"/>
              <a:gd name="connsiteY15" fmla="*/ 1274993 h 2319892"/>
              <a:gd name="connsiteX16" fmla="*/ 7429954 w 12308975"/>
              <a:gd name="connsiteY16" fmla="*/ 1151168 h 2319892"/>
              <a:gd name="connsiteX17" fmla="*/ 8185604 w 12308975"/>
              <a:gd name="connsiteY17" fmla="*/ 1284518 h 2319892"/>
              <a:gd name="connsiteX18" fmla="*/ 8699954 w 12308975"/>
              <a:gd name="connsiteY18" fmla="*/ 1386118 h 2319892"/>
              <a:gd name="connsiteX19" fmla="*/ 8963479 w 12308975"/>
              <a:gd name="connsiteY19" fmla="*/ 1198793 h 2319892"/>
              <a:gd name="connsiteX20" fmla="*/ 9668329 w 12308975"/>
              <a:gd name="connsiteY20" fmla="*/ 1040043 h 2319892"/>
              <a:gd name="connsiteX21" fmla="*/ 10328729 w 12308975"/>
              <a:gd name="connsiteY21" fmla="*/ 906693 h 2319892"/>
              <a:gd name="connsiteX22" fmla="*/ 10243004 w 12308975"/>
              <a:gd name="connsiteY22" fmla="*/ 862243 h 2319892"/>
              <a:gd name="connsiteX23" fmla="*/ 9944554 w 12308975"/>
              <a:gd name="connsiteY23" fmla="*/ 693968 h 2319892"/>
              <a:gd name="connsiteX24" fmla="*/ 10046154 w 12308975"/>
              <a:gd name="connsiteY24" fmla="*/ 39918 h 2319892"/>
              <a:gd name="connsiteX25" fmla="*/ 10241034 w 12308975"/>
              <a:gd name="connsiteY25" fmla="*/ 127735 h 2319892"/>
              <a:gd name="connsiteX26" fmla="*/ 10446204 w 12308975"/>
              <a:gd name="connsiteY26" fmla="*/ 246293 h 2319892"/>
              <a:gd name="connsiteX27" fmla="*/ 10655754 w 12308975"/>
              <a:gd name="connsiteY27" fmla="*/ 170093 h 2319892"/>
              <a:gd name="connsiteX28" fmla="*/ 10862129 w 12308975"/>
              <a:gd name="connsiteY28" fmla="*/ 319318 h 2319892"/>
              <a:gd name="connsiteX29" fmla="*/ 10941504 w 12308975"/>
              <a:gd name="connsiteY29" fmla="*/ 674918 h 2319892"/>
              <a:gd name="connsiteX30" fmla="*/ 12163879 w 12308975"/>
              <a:gd name="connsiteY30" fmla="*/ 963843 h 2319892"/>
              <a:gd name="connsiteX31" fmla="*/ 12217854 w 12308975"/>
              <a:gd name="connsiteY31" fmla="*/ 1030518 h 2319892"/>
              <a:gd name="connsiteX32" fmla="*/ 11913054 w 12308975"/>
              <a:gd name="connsiteY32" fmla="*/ 925743 h 2319892"/>
              <a:gd name="connsiteX33" fmla="*/ 10900229 w 12308975"/>
              <a:gd name="connsiteY33" fmla="*/ 684443 h 2319892"/>
              <a:gd name="connsiteX34" fmla="*/ 10824029 w 12308975"/>
              <a:gd name="connsiteY34" fmla="*/ 322493 h 2319892"/>
              <a:gd name="connsiteX35" fmla="*/ 10604954 w 12308975"/>
              <a:gd name="connsiteY35" fmla="*/ 201843 h 2319892"/>
              <a:gd name="connsiteX36" fmla="*/ 10325554 w 12308975"/>
              <a:gd name="connsiteY36" fmla="*/ 316143 h 2319892"/>
              <a:gd name="connsiteX37" fmla="*/ 10150929 w 12308975"/>
              <a:gd name="connsiteY37" fmla="*/ 36743 h 2319892"/>
              <a:gd name="connsiteX38" fmla="*/ 10023929 w 12308975"/>
              <a:gd name="connsiteY38" fmla="*/ 189143 h 2319892"/>
              <a:gd name="connsiteX39" fmla="*/ 9989004 w 12308975"/>
              <a:gd name="connsiteY39" fmla="*/ 719368 h 2319892"/>
              <a:gd name="connsiteX40" fmla="*/ 10398579 w 12308975"/>
              <a:gd name="connsiteY40" fmla="*/ 903518 h 2319892"/>
              <a:gd name="connsiteX41" fmla="*/ 9668329 w 12308975"/>
              <a:gd name="connsiteY41" fmla="*/ 1071793 h 2319892"/>
              <a:gd name="connsiteX42" fmla="*/ 8982529 w 12308975"/>
              <a:gd name="connsiteY42" fmla="*/ 1227368 h 2319892"/>
              <a:gd name="connsiteX43" fmla="*/ 8715829 w 12308975"/>
              <a:gd name="connsiteY43" fmla="*/ 1414693 h 2319892"/>
              <a:gd name="connsiteX44" fmla="*/ 8169729 w 12308975"/>
              <a:gd name="connsiteY44" fmla="*/ 1309918 h 2319892"/>
              <a:gd name="connsiteX45" fmla="*/ 7439479 w 12308975"/>
              <a:gd name="connsiteY45" fmla="*/ 1173393 h 2319892"/>
              <a:gd name="connsiteX46" fmla="*/ 7233104 w 12308975"/>
              <a:gd name="connsiteY46" fmla="*/ 1287693 h 2319892"/>
              <a:gd name="connsiteX47" fmla="*/ 7026729 w 12308975"/>
              <a:gd name="connsiteY47" fmla="*/ 1281343 h 2319892"/>
              <a:gd name="connsiteX48" fmla="*/ 6601279 w 12308975"/>
              <a:gd name="connsiteY48" fmla="*/ 1192443 h 2319892"/>
              <a:gd name="connsiteX49" fmla="*/ 6010729 w 12308975"/>
              <a:gd name="connsiteY49" fmla="*/ 1421043 h 2319892"/>
              <a:gd name="connsiteX50" fmla="*/ 5305879 w 12308975"/>
              <a:gd name="connsiteY50" fmla="*/ 1849668 h 2319892"/>
              <a:gd name="connsiteX51" fmla="*/ 4724854 w 12308975"/>
              <a:gd name="connsiteY51" fmla="*/ 2189393 h 2319892"/>
              <a:gd name="connsiteX52" fmla="*/ 4213679 w 12308975"/>
              <a:gd name="connsiteY52" fmla="*/ 2252893 h 2319892"/>
              <a:gd name="connsiteX53" fmla="*/ 3883479 w 12308975"/>
              <a:gd name="connsiteY53" fmla="*/ 2100493 h 2319892"/>
              <a:gd name="connsiteX54" fmla="*/ 3496129 w 12308975"/>
              <a:gd name="connsiteY54" fmla="*/ 2125893 h 2319892"/>
              <a:gd name="connsiteX55" fmla="*/ 3102429 w 12308975"/>
              <a:gd name="connsiteY55" fmla="*/ 1998893 h 2319892"/>
              <a:gd name="connsiteX56" fmla="*/ 2581729 w 12308975"/>
              <a:gd name="connsiteY56" fmla="*/ 1713143 h 2319892"/>
              <a:gd name="connsiteX57" fmla="*/ 2177422 w 12308975"/>
              <a:gd name="connsiteY57" fmla="*/ 1473378 h 2319892"/>
              <a:gd name="connsiteX58" fmla="*/ 2174248 w 12308975"/>
              <a:gd name="connsiteY58" fmla="*/ 1429800 h 2319892"/>
              <a:gd name="connsiteX59" fmla="*/ 2464149 w 12308975"/>
              <a:gd name="connsiteY59" fmla="*/ 1212017 h 2319892"/>
              <a:gd name="connsiteX60" fmla="*/ 2200870 w 12308975"/>
              <a:gd name="connsiteY60" fmla="*/ 1096111 h 2319892"/>
              <a:gd name="connsiteX61" fmla="*/ 2056528 w 12308975"/>
              <a:gd name="connsiteY61" fmla="*/ 1256082 h 2319892"/>
              <a:gd name="connsiteX62" fmla="*/ 2174912 w 12308975"/>
              <a:gd name="connsiteY62" fmla="*/ 1435034 h 2319892"/>
              <a:gd name="connsiteX63" fmla="*/ 2177388 w 12308975"/>
              <a:gd name="connsiteY63" fmla="*/ 1464830 h 2319892"/>
              <a:gd name="connsiteX64" fmla="*/ 1121229 w 12308975"/>
              <a:gd name="connsiteY64" fmla="*/ 1967143 h 2319892"/>
              <a:gd name="connsiteX65" fmla="*/ 454 w 12308975"/>
              <a:gd name="connsiteY65" fmla="*/ 2319568 h 2319892"/>
              <a:gd name="connsiteX66" fmla="*/ 3629 w 12308975"/>
              <a:gd name="connsiteY66" fmla="*/ 2294168 h 2319892"/>
              <a:gd name="connsiteX0" fmla="*/ 3629 w 12315436"/>
              <a:gd name="connsiteY0" fmla="*/ 2294168 h 2319892"/>
              <a:gd name="connsiteX1" fmla="*/ 946604 w 12315436"/>
              <a:gd name="connsiteY1" fmla="*/ 2011593 h 2319892"/>
              <a:gd name="connsiteX2" fmla="*/ 2149652 w 12315436"/>
              <a:gd name="connsiteY2" fmla="*/ 1451607 h 2319892"/>
              <a:gd name="connsiteX3" fmla="*/ 2031197 w 12315436"/>
              <a:gd name="connsiteY3" fmla="*/ 1233439 h 2319892"/>
              <a:gd name="connsiteX4" fmla="*/ 2201845 w 12315436"/>
              <a:gd name="connsiteY4" fmla="*/ 1068652 h 2319892"/>
              <a:gd name="connsiteX5" fmla="*/ 2500330 w 12315436"/>
              <a:gd name="connsiteY5" fmla="*/ 1217425 h 2319892"/>
              <a:gd name="connsiteX6" fmla="*/ 2188692 w 12315436"/>
              <a:gd name="connsiteY6" fmla="*/ 1454747 h 2319892"/>
              <a:gd name="connsiteX7" fmla="*/ 2857954 w 12315436"/>
              <a:gd name="connsiteY7" fmla="*/ 1843318 h 2319892"/>
              <a:gd name="connsiteX8" fmla="*/ 3432629 w 12315436"/>
              <a:gd name="connsiteY8" fmla="*/ 2087793 h 2319892"/>
              <a:gd name="connsiteX9" fmla="*/ 3880304 w 12315436"/>
              <a:gd name="connsiteY9" fmla="*/ 2071918 h 2319892"/>
              <a:gd name="connsiteX10" fmla="*/ 4143829 w 12315436"/>
              <a:gd name="connsiteY10" fmla="*/ 2211618 h 2319892"/>
              <a:gd name="connsiteX11" fmla="*/ 4451804 w 12315436"/>
              <a:gd name="connsiteY11" fmla="*/ 2230668 h 2319892"/>
              <a:gd name="connsiteX12" fmla="*/ 4991554 w 12315436"/>
              <a:gd name="connsiteY12" fmla="*/ 2049693 h 2319892"/>
              <a:gd name="connsiteX13" fmla="*/ 5705929 w 12315436"/>
              <a:gd name="connsiteY13" fmla="*/ 1557568 h 2319892"/>
              <a:gd name="connsiteX14" fmla="*/ 6544129 w 12315436"/>
              <a:gd name="connsiteY14" fmla="*/ 1173393 h 2319892"/>
              <a:gd name="connsiteX15" fmla="*/ 7153729 w 12315436"/>
              <a:gd name="connsiteY15" fmla="*/ 1274993 h 2319892"/>
              <a:gd name="connsiteX16" fmla="*/ 7429954 w 12315436"/>
              <a:gd name="connsiteY16" fmla="*/ 1151168 h 2319892"/>
              <a:gd name="connsiteX17" fmla="*/ 8185604 w 12315436"/>
              <a:gd name="connsiteY17" fmla="*/ 1284518 h 2319892"/>
              <a:gd name="connsiteX18" fmla="*/ 8699954 w 12315436"/>
              <a:gd name="connsiteY18" fmla="*/ 1386118 h 2319892"/>
              <a:gd name="connsiteX19" fmla="*/ 8963479 w 12315436"/>
              <a:gd name="connsiteY19" fmla="*/ 1198793 h 2319892"/>
              <a:gd name="connsiteX20" fmla="*/ 9668329 w 12315436"/>
              <a:gd name="connsiteY20" fmla="*/ 1040043 h 2319892"/>
              <a:gd name="connsiteX21" fmla="*/ 10328729 w 12315436"/>
              <a:gd name="connsiteY21" fmla="*/ 906693 h 2319892"/>
              <a:gd name="connsiteX22" fmla="*/ 10243004 w 12315436"/>
              <a:gd name="connsiteY22" fmla="*/ 862243 h 2319892"/>
              <a:gd name="connsiteX23" fmla="*/ 9944554 w 12315436"/>
              <a:gd name="connsiteY23" fmla="*/ 693968 h 2319892"/>
              <a:gd name="connsiteX24" fmla="*/ 10046154 w 12315436"/>
              <a:gd name="connsiteY24" fmla="*/ 39918 h 2319892"/>
              <a:gd name="connsiteX25" fmla="*/ 10241034 w 12315436"/>
              <a:gd name="connsiteY25" fmla="*/ 127735 h 2319892"/>
              <a:gd name="connsiteX26" fmla="*/ 10446204 w 12315436"/>
              <a:gd name="connsiteY26" fmla="*/ 246293 h 2319892"/>
              <a:gd name="connsiteX27" fmla="*/ 10655754 w 12315436"/>
              <a:gd name="connsiteY27" fmla="*/ 170093 h 2319892"/>
              <a:gd name="connsiteX28" fmla="*/ 10862129 w 12315436"/>
              <a:gd name="connsiteY28" fmla="*/ 319318 h 2319892"/>
              <a:gd name="connsiteX29" fmla="*/ 10941504 w 12315436"/>
              <a:gd name="connsiteY29" fmla="*/ 674918 h 2319892"/>
              <a:gd name="connsiteX30" fmla="*/ 12173404 w 12315436"/>
              <a:gd name="connsiteY30" fmla="*/ 982893 h 2319892"/>
              <a:gd name="connsiteX31" fmla="*/ 12217854 w 12315436"/>
              <a:gd name="connsiteY31" fmla="*/ 1030518 h 2319892"/>
              <a:gd name="connsiteX32" fmla="*/ 11913054 w 12315436"/>
              <a:gd name="connsiteY32" fmla="*/ 925743 h 2319892"/>
              <a:gd name="connsiteX33" fmla="*/ 10900229 w 12315436"/>
              <a:gd name="connsiteY33" fmla="*/ 684443 h 2319892"/>
              <a:gd name="connsiteX34" fmla="*/ 10824029 w 12315436"/>
              <a:gd name="connsiteY34" fmla="*/ 322493 h 2319892"/>
              <a:gd name="connsiteX35" fmla="*/ 10604954 w 12315436"/>
              <a:gd name="connsiteY35" fmla="*/ 201843 h 2319892"/>
              <a:gd name="connsiteX36" fmla="*/ 10325554 w 12315436"/>
              <a:gd name="connsiteY36" fmla="*/ 316143 h 2319892"/>
              <a:gd name="connsiteX37" fmla="*/ 10150929 w 12315436"/>
              <a:gd name="connsiteY37" fmla="*/ 36743 h 2319892"/>
              <a:gd name="connsiteX38" fmla="*/ 10023929 w 12315436"/>
              <a:gd name="connsiteY38" fmla="*/ 189143 h 2319892"/>
              <a:gd name="connsiteX39" fmla="*/ 9989004 w 12315436"/>
              <a:gd name="connsiteY39" fmla="*/ 719368 h 2319892"/>
              <a:gd name="connsiteX40" fmla="*/ 10398579 w 12315436"/>
              <a:gd name="connsiteY40" fmla="*/ 903518 h 2319892"/>
              <a:gd name="connsiteX41" fmla="*/ 9668329 w 12315436"/>
              <a:gd name="connsiteY41" fmla="*/ 1071793 h 2319892"/>
              <a:gd name="connsiteX42" fmla="*/ 8982529 w 12315436"/>
              <a:gd name="connsiteY42" fmla="*/ 1227368 h 2319892"/>
              <a:gd name="connsiteX43" fmla="*/ 8715829 w 12315436"/>
              <a:gd name="connsiteY43" fmla="*/ 1414693 h 2319892"/>
              <a:gd name="connsiteX44" fmla="*/ 8169729 w 12315436"/>
              <a:gd name="connsiteY44" fmla="*/ 1309918 h 2319892"/>
              <a:gd name="connsiteX45" fmla="*/ 7439479 w 12315436"/>
              <a:gd name="connsiteY45" fmla="*/ 1173393 h 2319892"/>
              <a:gd name="connsiteX46" fmla="*/ 7233104 w 12315436"/>
              <a:gd name="connsiteY46" fmla="*/ 1287693 h 2319892"/>
              <a:gd name="connsiteX47" fmla="*/ 7026729 w 12315436"/>
              <a:gd name="connsiteY47" fmla="*/ 1281343 h 2319892"/>
              <a:gd name="connsiteX48" fmla="*/ 6601279 w 12315436"/>
              <a:gd name="connsiteY48" fmla="*/ 1192443 h 2319892"/>
              <a:gd name="connsiteX49" fmla="*/ 6010729 w 12315436"/>
              <a:gd name="connsiteY49" fmla="*/ 1421043 h 2319892"/>
              <a:gd name="connsiteX50" fmla="*/ 5305879 w 12315436"/>
              <a:gd name="connsiteY50" fmla="*/ 1849668 h 2319892"/>
              <a:gd name="connsiteX51" fmla="*/ 4724854 w 12315436"/>
              <a:gd name="connsiteY51" fmla="*/ 2189393 h 2319892"/>
              <a:gd name="connsiteX52" fmla="*/ 4213679 w 12315436"/>
              <a:gd name="connsiteY52" fmla="*/ 2252893 h 2319892"/>
              <a:gd name="connsiteX53" fmla="*/ 3883479 w 12315436"/>
              <a:gd name="connsiteY53" fmla="*/ 2100493 h 2319892"/>
              <a:gd name="connsiteX54" fmla="*/ 3496129 w 12315436"/>
              <a:gd name="connsiteY54" fmla="*/ 2125893 h 2319892"/>
              <a:gd name="connsiteX55" fmla="*/ 3102429 w 12315436"/>
              <a:gd name="connsiteY55" fmla="*/ 1998893 h 2319892"/>
              <a:gd name="connsiteX56" fmla="*/ 2581729 w 12315436"/>
              <a:gd name="connsiteY56" fmla="*/ 1713143 h 2319892"/>
              <a:gd name="connsiteX57" fmla="*/ 2177422 w 12315436"/>
              <a:gd name="connsiteY57" fmla="*/ 1473378 h 2319892"/>
              <a:gd name="connsiteX58" fmla="*/ 2174248 w 12315436"/>
              <a:gd name="connsiteY58" fmla="*/ 1429800 h 2319892"/>
              <a:gd name="connsiteX59" fmla="*/ 2464149 w 12315436"/>
              <a:gd name="connsiteY59" fmla="*/ 1212017 h 2319892"/>
              <a:gd name="connsiteX60" fmla="*/ 2200870 w 12315436"/>
              <a:gd name="connsiteY60" fmla="*/ 1096111 h 2319892"/>
              <a:gd name="connsiteX61" fmla="*/ 2056528 w 12315436"/>
              <a:gd name="connsiteY61" fmla="*/ 1256082 h 2319892"/>
              <a:gd name="connsiteX62" fmla="*/ 2174912 w 12315436"/>
              <a:gd name="connsiteY62" fmla="*/ 1435034 h 2319892"/>
              <a:gd name="connsiteX63" fmla="*/ 2177388 w 12315436"/>
              <a:gd name="connsiteY63" fmla="*/ 1464830 h 2319892"/>
              <a:gd name="connsiteX64" fmla="*/ 1121229 w 12315436"/>
              <a:gd name="connsiteY64" fmla="*/ 1967143 h 2319892"/>
              <a:gd name="connsiteX65" fmla="*/ 454 w 12315436"/>
              <a:gd name="connsiteY65" fmla="*/ 2319568 h 2319892"/>
              <a:gd name="connsiteX66" fmla="*/ 3629 w 12315436"/>
              <a:gd name="connsiteY66" fmla="*/ 2294168 h 2319892"/>
              <a:gd name="connsiteX0" fmla="*/ 3629 w 12316798"/>
              <a:gd name="connsiteY0" fmla="*/ 2294168 h 2319892"/>
              <a:gd name="connsiteX1" fmla="*/ 946604 w 12316798"/>
              <a:gd name="connsiteY1" fmla="*/ 2011593 h 2319892"/>
              <a:gd name="connsiteX2" fmla="*/ 2149652 w 12316798"/>
              <a:gd name="connsiteY2" fmla="*/ 1451607 h 2319892"/>
              <a:gd name="connsiteX3" fmla="*/ 2031197 w 12316798"/>
              <a:gd name="connsiteY3" fmla="*/ 1233439 h 2319892"/>
              <a:gd name="connsiteX4" fmla="*/ 2201845 w 12316798"/>
              <a:gd name="connsiteY4" fmla="*/ 1068652 h 2319892"/>
              <a:gd name="connsiteX5" fmla="*/ 2500330 w 12316798"/>
              <a:gd name="connsiteY5" fmla="*/ 1217425 h 2319892"/>
              <a:gd name="connsiteX6" fmla="*/ 2188692 w 12316798"/>
              <a:gd name="connsiteY6" fmla="*/ 1454747 h 2319892"/>
              <a:gd name="connsiteX7" fmla="*/ 2857954 w 12316798"/>
              <a:gd name="connsiteY7" fmla="*/ 1843318 h 2319892"/>
              <a:gd name="connsiteX8" fmla="*/ 3432629 w 12316798"/>
              <a:gd name="connsiteY8" fmla="*/ 2087793 h 2319892"/>
              <a:gd name="connsiteX9" fmla="*/ 3880304 w 12316798"/>
              <a:gd name="connsiteY9" fmla="*/ 2071918 h 2319892"/>
              <a:gd name="connsiteX10" fmla="*/ 4143829 w 12316798"/>
              <a:gd name="connsiteY10" fmla="*/ 2211618 h 2319892"/>
              <a:gd name="connsiteX11" fmla="*/ 4451804 w 12316798"/>
              <a:gd name="connsiteY11" fmla="*/ 2230668 h 2319892"/>
              <a:gd name="connsiteX12" fmla="*/ 4991554 w 12316798"/>
              <a:gd name="connsiteY12" fmla="*/ 2049693 h 2319892"/>
              <a:gd name="connsiteX13" fmla="*/ 5705929 w 12316798"/>
              <a:gd name="connsiteY13" fmla="*/ 1557568 h 2319892"/>
              <a:gd name="connsiteX14" fmla="*/ 6544129 w 12316798"/>
              <a:gd name="connsiteY14" fmla="*/ 1173393 h 2319892"/>
              <a:gd name="connsiteX15" fmla="*/ 7153729 w 12316798"/>
              <a:gd name="connsiteY15" fmla="*/ 1274993 h 2319892"/>
              <a:gd name="connsiteX16" fmla="*/ 7429954 w 12316798"/>
              <a:gd name="connsiteY16" fmla="*/ 1151168 h 2319892"/>
              <a:gd name="connsiteX17" fmla="*/ 8185604 w 12316798"/>
              <a:gd name="connsiteY17" fmla="*/ 1284518 h 2319892"/>
              <a:gd name="connsiteX18" fmla="*/ 8699954 w 12316798"/>
              <a:gd name="connsiteY18" fmla="*/ 1386118 h 2319892"/>
              <a:gd name="connsiteX19" fmla="*/ 8963479 w 12316798"/>
              <a:gd name="connsiteY19" fmla="*/ 1198793 h 2319892"/>
              <a:gd name="connsiteX20" fmla="*/ 9668329 w 12316798"/>
              <a:gd name="connsiteY20" fmla="*/ 1040043 h 2319892"/>
              <a:gd name="connsiteX21" fmla="*/ 10328729 w 12316798"/>
              <a:gd name="connsiteY21" fmla="*/ 906693 h 2319892"/>
              <a:gd name="connsiteX22" fmla="*/ 10243004 w 12316798"/>
              <a:gd name="connsiteY22" fmla="*/ 862243 h 2319892"/>
              <a:gd name="connsiteX23" fmla="*/ 9944554 w 12316798"/>
              <a:gd name="connsiteY23" fmla="*/ 693968 h 2319892"/>
              <a:gd name="connsiteX24" fmla="*/ 10046154 w 12316798"/>
              <a:gd name="connsiteY24" fmla="*/ 39918 h 2319892"/>
              <a:gd name="connsiteX25" fmla="*/ 10241034 w 12316798"/>
              <a:gd name="connsiteY25" fmla="*/ 127735 h 2319892"/>
              <a:gd name="connsiteX26" fmla="*/ 10446204 w 12316798"/>
              <a:gd name="connsiteY26" fmla="*/ 246293 h 2319892"/>
              <a:gd name="connsiteX27" fmla="*/ 10655754 w 12316798"/>
              <a:gd name="connsiteY27" fmla="*/ 170093 h 2319892"/>
              <a:gd name="connsiteX28" fmla="*/ 10862129 w 12316798"/>
              <a:gd name="connsiteY28" fmla="*/ 319318 h 2319892"/>
              <a:gd name="connsiteX29" fmla="*/ 10941504 w 12316798"/>
              <a:gd name="connsiteY29" fmla="*/ 674918 h 2319892"/>
              <a:gd name="connsiteX30" fmla="*/ 12173404 w 12316798"/>
              <a:gd name="connsiteY30" fmla="*/ 982893 h 2319892"/>
              <a:gd name="connsiteX31" fmla="*/ 12217854 w 12316798"/>
              <a:gd name="connsiteY31" fmla="*/ 1030518 h 2319892"/>
              <a:gd name="connsiteX32" fmla="*/ 11913054 w 12316798"/>
              <a:gd name="connsiteY32" fmla="*/ 925743 h 2319892"/>
              <a:gd name="connsiteX33" fmla="*/ 10900229 w 12316798"/>
              <a:gd name="connsiteY33" fmla="*/ 684443 h 2319892"/>
              <a:gd name="connsiteX34" fmla="*/ 10824029 w 12316798"/>
              <a:gd name="connsiteY34" fmla="*/ 322493 h 2319892"/>
              <a:gd name="connsiteX35" fmla="*/ 10604954 w 12316798"/>
              <a:gd name="connsiteY35" fmla="*/ 201843 h 2319892"/>
              <a:gd name="connsiteX36" fmla="*/ 10325554 w 12316798"/>
              <a:gd name="connsiteY36" fmla="*/ 316143 h 2319892"/>
              <a:gd name="connsiteX37" fmla="*/ 10150929 w 12316798"/>
              <a:gd name="connsiteY37" fmla="*/ 36743 h 2319892"/>
              <a:gd name="connsiteX38" fmla="*/ 10023929 w 12316798"/>
              <a:gd name="connsiteY38" fmla="*/ 189143 h 2319892"/>
              <a:gd name="connsiteX39" fmla="*/ 9989004 w 12316798"/>
              <a:gd name="connsiteY39" fmla="*/ 719368 h 2319892"/>
              <a:gd name="connsiteX40" fmla="*/ 10398579 w 12316798"/>
              <a:gd name="connsiteY40" fmla="*/ 903518 h 2319892"/>
              <a:gd name="connsiteX41" fmla="*/ 9668329 w 12316798"/>
              <a:gd name="connsiteY41" fmla="*/ 1071793 h 2319892"/>
              <a:gd name="connsiteX42" fmla="*/ 8982529 w 12316798"/>
              <a:gd name="connsiteY42" fmla="*/ 1227368 h 2319892"/>
              <a:gd name="connsiteX43" fmla="*/ 8715829 w 12316798"/>
              <a:gd name="connsiteY43" fmla="*/ 1414693 h 2319892"/>
              <a:gd name="connsiteX44" fmla="*/ 8169729 w 12316798"/>
              <a:gd name="connsiteY44" fmla="*/ 1309918 h 2319892"/>
              <a:gd name="connsiteX45" fmla="*/ 7439479 w 12316798"/>
              <a:gd name="connsiteY45" fmla="*/ 1173393 h 2319892"/>
              <a:gd name="connsiteX46" fmla="*/ 7233104 w 12316798"/>
              <a:gd name="connsiteY46" fmla="*/ 1287693 h 2319892"/>
              <a:gd name="connsiteX47" fmla="*/ 7026729 w 12316798"/>
              <a:gd name="connsiteY47" fmla="*/ 1281343 h 2319892"/>
              <a:gd name="connsiteX48" fmla="*/ 6601279 w 12316798"/>
              <a:gd name="connsiteY48" fmla="*/ 1192443 h 2319892"/>
              <a:gd name="connsiteX49" fmla="*/ 6010729 w 12316798"/>
              <a:gd name="connsiteY49" fmla="*/ 1421043 h 2319892"/>
              <a:gd name="connsiteX50" fmla="*/ 5305879 w 12316798"/>
              <a:gd name="connsiteY50" fmla="*/ 1849668 h 2319892"/>
              <a:gd name="connsiteX51" fmla="*/ 4724854 w 12316798"/>
              <a:gd name="connsiteY51" fmla="*/ 2189393 h 2319892"/>
              <a:gd name="connsiteX52" fmla="*/ 4213679 w 12316798"/>
              <a:gd name="connsiteY52" fmla="*/ 2252893 h 2319892"/>
              <a:gd name="connsiteX53" fmla="*/ 3883479 w 12316798"/>
              <a:gd name="connsiteY53" fmla="*/ 2100493 h 2319892"/>
              <a:gd name="connsiteX54" fmla="*/ 3496129 w 12316798"/>
              <a:gd name="connsiteY54" fmla="*/ 2125893 h 2319892"/>
              <a:gd name="connsiteX55" fmla="*/ 3102429 w 12316798"/>
              <a:gd name="connsiteY55" fmla="*/ 1998893 h 2319892"/>
              <a:gd name="connsiteX56" fmla="*/ 2581729 w 12316798"/>
              <a:gd name="connsiteY56" fmla="*/ 1713143 h 2319892"/>
              <a:gd name="connsiteX57" fmla="*/ 2177422 w 12316798"/>
              <a:gd name="connsiteY57" fmla="*/ 1473378 h 2319892"/>
              <a:gd name="connsiteX58" fmla="*/ 2174248 w 12316798"/>
              <a:gd name="connsiteY58" fmla="*/ 1429800 h 2319892"/>
              <a:gd name="connsiteX59" fmla="*/ 2464149 w 12316798"/>
              <a:gd name="connsiteY59" fmla="*/ 1212017 h 2319892"/>
              <a:gd name="connsiteX60" fmla="*/ 2200870 w 12316798"/>
              <a:gd name="connsiteY60" fmla="*/ 1096111 h 2319892"/>
              <a:gd name="connsiteX61" fmla="*/ 2056528 w 12316798"/>
              <a:gd name="connsiteY61" fmla="*/ 1256082 h 2319892"/>
              <a:gd name="connsiteX62" fmla="*/ 2174912 w 12316798"/>
              <a:gd name="connsiteY62" fmla="*/ 1435034 h 2319892"/>
              <a:gd name="connsiteX63" fmla="*/ 2177388 w 12316798"/>
              <a:gd name="connsiteY63" fmla="*/ 1464830 h 2319892"/>
              <a:gd name="connsiteX64" fmla="*/ 1121229 w 12316798"/>
              <a:gd name="connsiteY64" fmla="*/ 1967143 h 2319892"/>
              <a:gd name="connsiteX65" fmla="*/ 454 w 12316798"/>
              <a:gd name="connsiteY65" fmla="*/ 2319568 h 2319892"/>
              <a:gd name="connsiteX66" fmla="*/ 3629 w 12316798"/>
              <a:gd name="connsiteY66" fmla="*/ 2294168 h 2319892"/>
              <a:gd name="connsiteX0" fmla="*/ 3629 w 12326363"/>
              <a:gd name="connsiteY0" fmla="*/ 2294168 h 2319892"/>
              <a:gd name="connsiteX1" fmla="*/ 946604 w 12326363"/>
              <a:gd name="connsiteY1" fmla="*/ 2011593 h 2319892"/>
              <a:gd name="connsiteX2" fmla="*/ 2149652 w 12326363"/>
              <a:gd name="connsiteY2" fmla="*/ 1451607 h 2319892"/>
              <a:gd name="connsiteX3" fmla="*/ 2031197 w 12326363"/>
              <a:gd name="connsiteY3" fmla="*/ 1233439 h 2319892"/>
              <a:gd name="connsiteX4" fmla="*/ 2201845 w 12326363"/>
              <a:gd name="connsiteY4" fmla="*/ 1068652 h 2319892"/>
              <a:gd name="connsiteX5" fmla="*/ 2500330 w 12326363"/>
              <a:gd name="connsiteY5" fmla="*/ 1217425 h 2319892"/>
              <a:gd name="connsiteX6" fmla="*/ 2188692 w 12326363"/>
              <a:gd name="connsiteY6" fmla="*/ 1454747 h 2319892"/>
              <a:gd name="connsiteX7" fmla="*/ 2857954 w 12326363"/>
              <a:gd name="connsiteY7" fmla="*/ 1843318 h 2319892"/>
              <a:gd name="connsiteX8" fmla="*/ 3432629 w 12326363"/>
              <a:gd name="connsiteY8" fmla="*/ 2087793 h 2319892"/>
              <a:gd name="connsiteX9" fmla="*/ 3880304 w 12326363"/>
              <a:gd name="connsiteY9" fmla="*/ 2071918 h 2319892"/>
              <a:gd name="connsiteX10" fmla="*/ 4143829 w 12326363"/>
              <a:gd name="connsiteY10" fmla="*/ 2211618 h 2319892"/>
              <a:gd name="connsiteX11" fmla="*/ 4451804 w 12326363"/>
              <a:gd name="connsiteY11" fmla="*/ 2230668 h 2319892"/>
              <a:gd name="connsiteX12" fmla="*/ 4991554 w 12326363"/>
              <a:gd name="connsiteY12" fmla="*/ 2049693 h 2319892"/>
              <a:gd name="connsiteX13" fmla="*/ 5705929 w 12326363"/>
              <a:gd name="connsiteY13" fmla="*/ 1557568 h 2319892"/>
              <a:gd name="connsiteX14" fmla="*/ 6544129 w 12326363"/>
              <a:gd name="connsiteY14" fmla="*/ 1173393 h 2319892"/>
              <a:gd name="connsiteX15" fmla="*/ 7153729 w 12326363"/>
              <a:gd name="connsiteY15" fmla="*/ 1274993 h 2319892"/>
              <a:gd name="connsiteX16" fmla="*/ 7429954 w 12326363"/>
              <a:gd name="connsiteY16" fmla="*/ 1151168 h 2319892"/>
              <a:gd name="connsiteX17" fmla="*/ 8185604 w 12326363"/>
              <a:gd name="connsiteY17" fmla="*/ 1284518 h 2319892"/>
              <a:gd name="connsiteX18" fmla="*/ 8699954 w 12326363"/>
              <a:gd name="connsiteY18" fmla="*/ 1386118 h 2319892"/>
              <a:gd name="connsiteX19" fmla="*/ 8963479 w 12326363"/>
              <a:gd name="connsiteY19" fmla="*/ 1198793 h 2319892"/>
              <a:gd name="connsiteX20" fmla="*/ 9668329 w 12326363"/>
              <a:gd name="connsiteY20" fmla="*/ 1040043 h 2319892"/>
              <a:gd name="connsiteX21" fmla="*/ 10328729 w 12326363"/>
              <a:gd name="connsiteY21" fmla="*/ 906693 h 2319892"/>
              <a:gd name="connsiteX22" fmla="*/ 10243004 w 12326363"/>
              <a:gd name="connsiteY22" fmla="*/ 862243 h 2319892"/>
              <a:gd name="connsiteX23" fmla="*/ 9944554 w 12326363"/>
              <a:gd name="connsiteY23" fmla="*/ 693968 h 2319892"/>
              <a:gd name="connsiteX24" fmla="*/ 10046154 w 12326363"/>
              <a:gd name="connsiteY24" fmla="*/ 39918 h 2319892"/>
              <a:gd name="connsiteX25" fmla="*/ 10241034 w 12326363"/>
              <a:gd name="connsiteY25" fmla="*/ 127735 h 2319892"/>
              <a:gd name="connsiteX26" fmla="*/ 10446204 w 12326363"/>
              <a:gd name="connsiteY26" fmla="*/ 246293 h 2319892"/>
              <a:gd name="connsiteX27" fmla="*/ 10655754 w 12326363"/>
              <a:gd name="connsiteY27" fmla="*/ 170093 h 2319892"/>
              <a:gd name="connsiteX28" fmla="*/ 10862129 w 12326363"/>
              <a:gd name="connsiteY28" fmla="*/ 319318 h 2319892"/>
              <a:gd name="connsiteX29" fmla="*/ 10941504 w 12326363"/>
              <a:gd name="connsiteY29" fmla="*/ 674918 h 2319892"/>
              <a:gd name="connsiteX30" fmla="*/ 12173404 w 12326363"/>
              <a:gd name="connsiteY30" fmla="*/ 982893 h 2319892"/>
              <a:gd name="connsiteX31" fmla="*/ 12217854 w 12326363"/>
              <a:gd name="connsiteY31" fmla="*/ 1030518 h 2319892"/>
              <a:gd name="connsiteX32" fmla="*/ 11913054 w 12326363"/>
              <a:gd name="connsiteY32" fmla="*/ 925743 h 2319892"/>
              <a:gd name="connsiteX33" fmla="*/ 10900229 w 12326363"/>
              <a:gd name="connsiteY33" fmla="*/ 684443 h 2319892"/>
              <a:gd name="connsiteX34" fmla="*/ 10824029 w 12326363"/>
              <a:gd name="connsiteY34" fmla="*/ 322493 h 2319892"/>
              <a:gd name="connsiteX35" fmla="*/ 10604954 w 12326363"/>
              <a:gd name="connsiteY35" fmla="*/ 201843 h 2319892"/>
              <a:gd name="connsiteX36" fmla="*/ 10325554 w 12326363"/>
              <a:gd name="connsiteY36" fmla="*/ 316143 h 2319892"/>
              <a:gd name="connsiteX37" fmla="*/ 10150929 w 12326363"/>
              <a:gd name="connsiteY37" fmla="*/ 36743 h 2319892"/>
              <a:gd name="connsiteX38" fmla="*/ 10023929 w 12326363"/>
              <a:gd name="connsiteY38" fmla="*/ 189143 h 2319892"/>
              <a:gd name="connsiteX39" fmla="*/ 9989004 w 12326363"/>
              <a:gd name="connsiteY39" fmla="*/ 719368 h 2319892"/>
              <a:gd name="connsiteX40" fmla="*/ 10398579 w 12326363"/>
              <a:gd name="connsiteY40" fmla="*/ 903518 h 2319892"/>
              <a:gd name="connsiteX41" fmla="*/ 9668329 w 12326363"/>
              <a:gd name="connsiteY41" fmla="*/ 1071793 h 2319892"/>
              <a:gd name="connsiteX42" fmla="*/ 8982529 w 12326363"/>
              <a:gd name="connsiteY42" fmla="*/ 1227368 h 2319892"/>
              <a:gd name="connsiteX43" fmla="*/ 8715829 w 12326363"/>
              <a:gd name="connsiteY43" fmla="*/ 1414693 h 2319892"/>
              <a:gd name="connsiteX44" fmla="*/ 8169729 w 12326363"/>
              <a:gd name="connsiteY44" fmla="*/ 1309918 h 2319892"/>
              <a:gd name="connsiteX45" fmla="*/ 7439479 w 12326363"/>
              <a:gd name="connsiteY45" fmla="*/ 1173393 h 2319892"/>
              <a:gd name="connsiteX46" fmla="*/ 7233104 w 12326363"/>
              <a:gd name="connsiteY46" fmla="*/ 1287693 h 2319892"/>
              <a:gd name="connsiteX47" fmla="*/ 7026729 w 12326363"/>
              <a:gd name="connsiteY47" fmla="*/ 1281343 h 2319892"/>
              <a:gd name="connsiteX48" fmla="*/ 6601279 w 12326363"/>
              <a:gd name="connsiteY48" fmla="*/ 1192443 h 2319892"/>
              <a:gd name="connsiteX49" fmla="*/ 6010729 w 12326363"/>
              <a:gd name="connsiteY49" fmla="*/ 1421043 h 2319892"/>
              <a:gd name="connsiteX50" fmla="*/ 5305879 w 12326363"/>
              <a:gd name="connsiteY50" fmla="*/ 1849668 h 2319892"/>
              <a:gd name="connsiteX51" fmla="*/ 4724854 w 12326363"/>
              <a:gd name="connsiteY51" fmla="*/ 2189393 h 2319892"/>
              <a:gd name="connsiteX52" fmla="*/ 4213679 w 12326363"/>
              <a:gd name="connsiteY52" fmla="*/ 2252893 h 2319892"/>
              <a:gd name="connsiteX53" fmla="*/ 3883479 w 12326363"/>
              <a:gd name="connsiteY53" fmla="*/ 2100493 h 2319892"/>
              <a:gd name="connsiteX54" fmla="*/ 3496129 w 12326363"/>
              <a:gd name="connsiteY54" fmla="*/ 2125893 h 2319892"/>
              <a:gd name="connsiteX55" fmla="*/ 3102429 w 12326363"/>
              <a:gd name="connsiteY55" fmla="*/ 1998893 h 2319892"/>
              <a:gd name="connsiteX56" fmla="*/ 2581729 w 12326363"/>
              <a:gd name="connsiteY56" fmla="*/ 1713143 h 2319892"/>
              <a:gd name="connsiteX57" fmla="*/ 2177422 w 12326363"/>
              <a:gd name="connsiteY57" fmla="*/ 1473378 h 2319892"/>
              <a:gd name="connsiteX58" fmla="*/ 2174248 w 12326363"/>
              <a:gd name="connsiteY58" fmla="*/ 1429800 h 2319892"/>
              <a:gd name="connsiteX59" fmla="*/ 2464149 w 12326363"/>
              <a:gd name="connsiteY59" fmla="*/ 1212017 h 2319892"/>
              <a:gd name="connsiteX60" fmla="*/ 2200870 w 12326363"/>
              <a:gd name="connsiteY60" fmla="*/ 1096111 h 2319892"/>
              <a:gd name="connsiteX61" fmla="*/ 2056528 w 12326363"/>
              <a:gd name="connsiteY61" fmla="*/ 1256082 h 2319892"/>
              <a:gd name="connsiteX62" fmla="*/ 2174912 w 12326363"/>
              <a:gd name="connsiteY62" fmla="*/ 1435034 h 2319892"/>
              <a:gd name="connsiteX63" fmla="*/ 2177388 w 12326363"/>
              <a:gd name="connsiteY63" fmla="*/ 1464830 h 2319892"/>
              <a:gd name="connsiteX64" fmla="*/ 1121229 w 12326363"/>
              <a:gd name="connsiteY64" fmla="*/ 1967143 h 2319892"/>
              <a:gd name="connsiteX65" fmla="*/ 454 w 12326363"/>
              <a:gd name="connsiteY65" fmla="*/ 2319568 h 2319892"/>
              <a:gd name="connsiteX66" fmla="*/ 3629 w 12326363"/>
              <a:gd name="connsiteY66" fmla="*/ 2294168 h 2319892"/>
              <a:gd name="connsiteX0" fmla="*/ 3629 w 12326363"/>
              <a:gd name="connsiteY0" fmla="*/ 2294168 h 2319892"/>
              <a:gd name="connsiteX1" fmla="*/ 946604 w 12326363"/>
              <a:gd name="connsiteY1" fmla="*/ 2011593 h 2319892"/>
              <a:gd name="connsiteX2" fmla="*/ 2149652 w 12326363"/>
              <a:gd name="connsiteY2" fmla="*/ 1451607 h 2319892"/>
              <a:gd name="connsiteX3" fmla="*/ 2031197 w 12326363"/>
              <a:gd name="connsiteY3" fmla="*/ 1233439 h 2319892"/>
              <a:gd name="connsiteX4" fmla="*/ 2201845 w 12326363"/>
              <a:gd name="connsiteY4" fmla="*/ 1068652 h 2319892"/>
              <a:gd name="connsiteX5" fmla="*/ 2500330 w 12326363"/>
              <a:gd name="connsiteY5" fmla="*/ 1217425 h 2319892"/>
              <a:gd name="connsiteX6" fmla="*/ 2188692 w 12326363"/>
              <a:gd name="connsiteY6" fmla="*/ 1454747 h 2319892"/>
              <a:gd name="connsiteX7" fmla="*/ 2857954 w 12326363"/>
              <a:gd name="connsiteY7" fmla="*/ 1843318 h 2319892"/>
              <a:gd name="connsiteX8" fmla="*/ 3432629 w 12326363"/>
              <a:gd name="connsiteY8" fmla="*/ 2087793 h 2319892"/>
              <a:gd name="connsiteX9" fmla="*/ 3880304 w 12326363"/>
              <a:gd name="connsiteY9" fmla="*/ 2071918 h 2319892"/>
              <a:gd name="connsiteX10" fmla="*/ 4143829 w 12326363"/>
              <a:gd name="connsiteY10" fmla="*/ 2211618 h 2319892"/>
              <a:gd name="connsiteX11" fmla="*/ 4451804 w 12326363"/>
              <a:gd name="connsiteY11" fmla="*/ 2230668 h 2319892"/>
              <a:gd name="connsiteX12" fmla="*/ 4991554 w 12326363"/>
              <a:gd name="connsiteY12" fmla="*/ 2049693 h 2319892"/>
              <a:gd name="connsiteX13" fmla="*/ 5705929 w 12326363"/>
              <a:gd name="connsiteY13" fmla="*/ 1557568 h 2319892"/>
              <a:gd name="connsiteX14" fmla="*/ 6544129 w 12326363"/>
              <a:gd name="connsiteY14" fmla="*/ 1173393 h 2319892"/>
              <a:gd name="connsiteX15" fmla="*/ 7153729 w 12326363"/>
              <a:gd name="connsiteY15" fmla="*/ 1274993 h 2319892"/>
              <a:gd name="connsiteX16" fmla="*/ 7429954 w 12326363"/>
              <a:gd name="connsiteY16" fmla="*/ 1151168 h 2319892"/>
              <a:gd name="connsiteX17" fmla="*/ 8185604 w 12326363"/>
              <a:gd name="connsiteY17" fmla="*/ 1284518 h 2319892"/>
              <a:gd name="connsiteX18" fmla="*/ 8699954 w 12326363"/>
              <a:gd name="connsiteY18" fmla="*/ 1386118 h 2319892"/>
              <a:gd name="connsiteX19" fmla="*/ 8963479 w 12326363"/>
              <a:gd name="connsiteY19" fmla="*/ 1198793 h 2319892"/>
              <a:gd name="connsiteX20" fmla="*/ 9668329 w 12326363"/>
              <a:gd name="connsiteY20" fmla="*/ 1040043 h 2319892"/>
              <a:gd name="connsiteX21" fmla="*/ 10328729 w 12326363"/>
              <a:gd name="connsiteY21" fmla="*/ 906693 h 2319892"/>
              <a:gd name="connsiteX22" fmla="*/ 10243004 w 12326363"/>
              <a:gd name="connsiteY22" fmla="*/ 862243 h 2319892"/>
              <a:gd name="connsiteX23" fmla="*/ 9944554 w 12326363"/>
              <a:gd name="connsiteY23" fmla="*/ 693968 h 2319892"/>
              <a:gd name="connsiteX24" fmla="*/ 10046154 w 12326363"/>
              <a:gd name="connsiteY24" fmla="*/ 39918 h 2319892"/>
              <a:gd name="connsiteX25" fmla="*/ 10241034 w 12326363"/>
              <a:gd name="connsiteY25" fmla="*/ 127735 h 2319892"/>
              <a:gd name="connsiteX26" fmla="*/ 10446204 w 12326363"/>
              <a:gd name="connsiteY26" fmla="*/ 246293 h 2319892"/>
              <a:gd name="connsiteX27" fmla="*/ 10655754 w 12326363"/>
              <a:gd name="connsiteY27" fmla="*/ 170093 h 2319892"/>
              <a:gd name="connsiteX28" fmla="*/ 10862129 w 12326363"/>
              <a:gd name="connsiteY28" fmla="*/ 319318 h 2319892"/>
              <a:gd name="connsiteX29" fmla="*/ 10941504 w 12326363"/>
              <a:gd name="connsiteY29" fmla="*/ 674918 h 2319892"/>
              <a:gd name="connsiteX30" fmla="*/ 12173404 w 12326363"/>
              <a:gd name="connsiteY30" fmla="*/ 982893 h 2319892"/>
              <a:gd name="connsiteX31" fmla="*/ 12217854 w 12326363"/>
              <a:gd name="connsiteY31" fmla="*/ 1030518 h 2319892"/>
              <a:gd name="connsiteX32" fmla="*/ 11913054 w 12326363"/>
              <a:gd name="connsiteY32" fmla="*/ 925743 h 2319892"/>
              <a:gd name="connsiteX33" fmla="*/ 10900229 w 12326363"/>
              <a:gd name="connsiteY33" fmla="*/ 684443 h 2319892"/>
              <a:gd name="connsiteX34" fmla="*/ 10824029 w 12326363"/>
              <a:gd name="connsiteY34" fmla="*/ 322493 h 2319892"/>
              <a:gd name="connsiteX35" fmla="*/ 10604954 w 12326363"/>
              <a:gd name="connsiteY35" fmla="*/ 201843 h 2319892"/>
              <a:gd name="connsiteX36" fmla="*/ 10150929 w 12326363"/>
              <a:gd name="connsiteY36" fmla="*/ 36743 h 2319892"/>
              <a:gd name="connsiteX37" fmla="*/ 10023929 w 12326363"/>
              <a:gd name="connsiteY37" fmla="*/ 189143 h 2319892"/>
              <a:gd name="connsiteX38" fmla="*/ 9989004 w 12326363"/>
              <a:gd name="connsiteY38" fmla="*/ 719368 h 2319892"/>
              <a:gd name="connsiteX39" fmla="*/ 10398579 w 12326363"/>
              <a:gd name="connsiteY39" fmla="*/ 903518 h 2319892"/>
              <a:gd name="connsiteX40" fmla="*/ 9668329 w 12326363"/>
              <a:gd name="connsiteY40" fmla="*/ 1071793 h 2319892"/>
              <a:gd name="connsiteX41" fmla="*/ 8982529 w 12326363"/>
              <a:gd name="connsiteY41" fmla="*/ 1227368 h 2319892"/>
              <a:gd name="connsiteX42" fmla="*/ 8715829 w 12326363"/>
              <a:gd name="connsiteY42" fmla="*/ 1414693 h 2319892"/>
              <a:gd name="connsiteX43" fmla="*/ 8169729 w 12326363"/>
              <a:gd name="connsiteY43" fmla="*/ 1309918 h 2319892"/>
              <a:gd name="connsiteX44" fmla="*/ 7439479 w 12326363"/>
              <a:gd name="connsiteY44" fmla="*/ 1173393 h 2319892"/>
              <a:gd name="connsiteX45" fmla="*/ 7233104 w 12326363"/>
              <a:gd name="connsiteY45" fmla="*/ 1287693 h 2319892"/>
              <a:gd name="connsiteX46" fmla="*/ 7026729 w 12326363"/>
              <a:gd name="connsiteY46" fmla="*/ 1281343 h 2319892"/>
              <a:gd name="connsiteX47" fmla="*/ 6601279 w 12326363"/>
              <a:gd name="connsiteY47" fmla="*/ 1192443 h 2319892"/>
              <a:gd name="connsiteX48" fmla="*/ 6010729 w 12326363"/>
              <a:gd name="connsiteY48" fmla="*/ 1421043 h 2319892"/>
              <a:gd name="connsiteX49" fmla="*/ 5305879 w 12326363"/>
              <a:gd name="connsiteY49" fmla="*/ 1849668 h 2319892"/>
              <a:gd name="connsiteX50" fmla="*/ 4724854 w 12326363"/>
              <a:gd name="connsiteY50" fmla="*/ 2189393 h 2319892"/>
              <a:gd name="connsiteX51" fmla="*/ 4213679 w 12326363"/>
              <a:gd name="connsiteY51" fmla="*/ 2252893 h 2319892"/>
              <a:gd name="connsiteX52" fmla="*/ 3883479 w 12326363"/>
              <a:gd name="connsiteY52" fmla="*/ 2100493 h 2319892"/>
              <a:gd name="connsiteX53" fmla="*/ 3496129 w 12326363"/>
              <a:gd name="connsiteY53" fmla="*/ 2125893 h 2319892"/>
              <a:gd name="connsiteX54" fmla="*/ 3102429 w 12326363"/>
              <a:gd name="connsiteY54" fmla="*/ 1998893 h 2319892"/>
              <a:gd name="connsiteX55" fmla="*/ 2581729 w 12326363"/>
              <a:gd name="connsiteY55" fmla="*/ 1713143 h 2319892"/>
              <a:gd name="connsiteX56" fmla="*/ 2177422 w 12326363"/>
              <a:gd name="connsiteY56" fmla="*/ 1473378 h 2319892"/>
              <a:gd name="connsiteX57" fmla="*/ 2174248 w 12326363"/>
              <a:gd name="connsiteY57" fmla="*/ 1429800 h 2319892"/>
              <a:gd name="connsiteX58" fmla="*/ 2464149 w 12326363"/>
              <a:gd name="connsiteY58" fmla="*/ 1212017 h 2319892"/>
              <a:gd name="connsiteX59" fmla="*/ 2200870 w 12326363"/>
              <a:gd name="connsiteY59" fmla="*/ 1096111 h 2319892"/>
              <a:gd name="connsiteX60" fmla="*/ 2056528 w 12326363"/>
              <a:gd name="connsiteY60" fmla="*/ 1256082 h 2319892"/>
              <a:gd name="connsiteX61" fmla="*/ 2174912 w 12326363"/>
              <a:gd name="connsiteY61" fmla="*/ 1435034 h 2319892"/>
              <a:gd name="connsiteX62" fmla="*/ 2177388 w 12326363"/>
              <a:gd name="connsiteY62" fmla="*/ 1464830 h 2319892"/>
              <a:gd name="connsiteX63" fmla="*/ 1121229 w 12326363"/>
              <a:gd name="connsiteY63" fmla="*/ 1967143 h 2319892"/>
              <a:gd name="connsiteX64" fmla="*/ 454 w 12326363"/>
              <a:gd name="connsiteY64" fmla="*/ 2319568 h 2319892"/>
              <a:gd name="connsiteX65" fmla="*/ 3629 w 12326363"/>
              <a:gd name="connsiteY65" fmla="*/ 2294168 h 2319892"/>
              <a:gd name="connsiteX0" fmla="*/ 3629 w 12326363"/>
              <a:gd name="connsiteY0" fmla="*/ 2267695 h 2293419"/>
              <a:gd name="connsiteX1" fmla="*/ 946604 w 12326363"/>
              <a:gd name="connsiteY1" fmla="*/ 1985120 h 2293419"/>
              <a:gd name="connsiteX2" fmla="*/ 2149652 w 12326363"/>
              <a:gd name="connsiteY2" fmla="*/ 1425134 h 2293419"/>
              <a:gd name="connsiteX3" fmla="*/ 2031197 w 12326363"/>
              <a:gd name="connsiteY3" fmla="*/ 1206966 h 2293419"/>
              <a:gd name="connsiteX4" fmla="*/ 2201845 w 12326363"/>
              <a:gd name="connsiteY4" fmla="*/ 1042179 h 2293419"/>
              <a:gd name="connsiteX5" fmla="*/ 2500330 w 12326363"/>
              <a:gd name="connsiteY5" fmla="*/ 1190952 h 2293419"/>
              <a:gd name="connsiteX6" fmla="*/ 2188692 w 12326363"/>
              <a:gd name="connsiteY6" fmla="*/ 1428274 h 2293419"/>
              <a:gd name="connsiteX7" fmla="*/ 2857954 w 12326363"/>
              <a:gd name="connsiteY7" fmla="*/ 1816845 h 2293419"/>
              <a:gd name="connsiteX8" fmla="*/ 3432629 w 12326363"/>
              <a:gd name="connsiteY8" fmla="*/ 2061320 h 2293419"/>
              <a:gd name="connsiteX9" fmla="*/ 3880304 w 12326363"/>
              <a:gd name="connsiteY9" fmla="*/ 2045445 h 2293419"/>
              <a:gd name="connsiteX10" fmla="*/ 4143829 w 12326363"/>
              <a:gd name="connsiteY10" fmla="*/ 2185145 h 2293419"/>
              <a:gd name="connsiteX11" fmla="*/ 4451804 w 12326363"/>
              <a:gd name="connsiteY11" fmla="*/ 2204195 h 2293419"/>
              <a:gd name="connsiteX12" fmla="*/ 4991554 w 12326363"/>
              <a:gd name="connsiteY12" fmla="*/ 2023220 h 2293419"/>
              <a:gd name="connsiteX13" fmla="*/ 5705929 w 12326363"/>
              <a:gd name="connsiteY13" fmla="*/ 1531095 h 2293419"/>
              <a:gd name="connsiteX14" fmla="*/ 6544129 w 12326363"/>
              <a:gd name="connsiteY14" fmla="*/ 1146920 h 2293419"/>
              <a:gd name="connsiteX15" fmla="*/ 7153729 w 12326363"/>
              <a:gd name="connsiteY15" fmla="*/ 1248520 h 2293419"/>
              <a:gd name="connsiteX16" fmla="*/ 7429954 w 12326363"/>
              <a:gd name="connsiteY16" fmla="*/ 1124695 h 2293419"/>
              <a:gd name="connsiteX17" fmla="*/ 8185604 w 12326363"/>
              <a:gd name="connsiteY17" fmla="*/ 1258045 h 2293419"/>
              <a:gd name="connsiteX18" fmla="*/ 8699954 w 12326363"/>
              <a:gd name="connsiteY18" fmla="*/ 1359645 h 2293419"/>
              <a:gd name="connsiteX19" fmla="*/ 8963479 w 12326363"/>
              <a:gd name="connsiteY19" fmla="*/ 1172320 h 2293419"/>
              <a:gd name="connsiteX20" fmla="*/ 9668329 w 12326363"/>
              <a:gd name="connsiteY20" fmla="*/ 1013570 h 2293419"/>
              <a:gd name="connsiteX21" fmla="*/ 10328729 w 12326363"/>
              <a:gd name="connsiteY21" fmla="*/ 880220 h 2293419"/>
              <a:gd name="connsiteX22" fmla="*/ 10243004 w 12326363"/>
              <a:gd name="connsiteY22" fmla="*/ 835770 h 2293419"/>
              <a:gd name="connsiteX23" fmla="*/ 9944554 w 12326363"/>
              <a:gd name="connsiteY23" fmla="*/ 667495 h 2293419"/>
              <a:gd name="connsiteX24" fmla="*/ 10046154 w 12326363"/>
              <a:gd name="connsiteY24" fmla="*/ 13445 h 2293419"/>
              <a:gd name="connsiteX25" fmla="*/ 10446204 w 12326363"/>
              <a:gd name="connsiteY25" fmla="*/ 219820 h 2293419"/>
              <a:gd name="connsiteX26" fmla="*/ 10655754 w 12326363"/>
              <a:gd name="connsiteY26" fmla="*/ 143620 h 2293419"/>
              <a:gd name="connsiteX27" fmla="*/ 10862129 w 12326363"/>
              <a:gd name="connsiteY27" fmla="*/ 292845 h 2293419"/>
              <a:gd name="connsiteX28" fmla="*/ 10941504 w 12326363"/>
              <a:gd name="connsiteY28" fmla="*/ 648445 h 2293419"/>
              <a:gd name="connsiteX29" fmla="*/ 12173404 w 12326363"/>
              <a:gd name="connsiteY29" fmla="*/ 956420 h 2293419"/>
              <a:gd name="connsiteX30" fmla="*/ 12217854 w 12326363"/>
              <a:gd name="connsiteY30" fmla="*/ 1004045 h 2293419"/>
              <a:gd name="connsiteX31" fmla="*/ 11913054 w 12326363"/>
              <a:gd name="connsiteY31" fmla="*/ 899270 h 2293419"/>
              <a:gd name="connsiteX32" fmla="*/ 10900229 w 12326363"/>
              <a:gd name="connsiteY32" fmla="*/ 657970 h 2293419"/>
              <a:gd name="connsiteX33" fmla="*/ 10824029 w 12326363"/>
              <a:gd name="connsiteY33" fmla="*/ 296020 h 2293419"/>
              <a:gd name="connsiteX34" fmla="*/ 10604954 w 12326363"/>
              <a:gd name="connsiteY34" fmla="*/ 175370 h 2293419"/>
              <a:gd name="connsiteX35" fmla="*/ 10150929 w 12326363"/>
              <a:gd name="connsiteY35" fmla="*/ 10270 h 2293419"/>
              <a:gd name="connsiteX36" fmla="*/ 10023929 w 12326363"/>
              <a:gd name="connsiteY36" fmla="*/ 162670 h 2293419"/>
              <a:gd name="connsiteX37" fmla="*/ 9989004 w 12326363"/>
              <a:gd name="connsiteY37" fmla="*/ 692895 h 2293419"/>
              <a:gd name="connsiteX38" fmla="*/ 10398579 w 12326363"/>
              <a:gd name="connsiteY38" fmla="*/ 877045 h 2293419"/>
              <a:gd name="connsiteX39" fmla="*/ 9668329 w 12326363"/>
              <a:gd name="connsiteY39" fmla="*/ 1045320 h 2293419"/>
              <a:gd name="connsiteX40" fmla="*/ 8982529 w 12326363"/>
              <a:gd name="connsiteY40" fmla="*/ 1200895 h 2293419"/>
              <a:gd name="connsiteX41" fmla="*/ 8715829 w 12326363"/>
              <a:gd name="connsiteY41" fmla="*/ 1388220 h 2293419"/>
              <a:gd name="connsiteX42" fmla="*/ 8169729 w 12326363"/>
              <a:gd name="connsiteY42" fmla="*/ 1283445 h 2293419"/>
              <a:gd name="connsiteX43" fmla="*/ 7439479 w 12326363"/>
              <a:gd name="connsiteY43" fmla="*/ 1146920 h 2293419"/>
              <a:gd name="connsiteX44" fmla="*/ 7233104 w 12326363"/>
              <a:gd name="connsiteY44" fmla="*/ 1261220 h 2293419"/>
              <a:gd name="connsiteX45" fmla="*/ 7026729 w 12326363"/>
              <a:gd name="connsiteY45" fmla="*/ 1254870 h 2293419"/>
              <a:gd name="connsiteX46" fmla="*/ 6601279 w 12326363"/>
              <a:gd name="connsiteY46" fmla="*/ 1165970 h 2293419"/>
              <a:gd name="connsiteX47" fmla="*/ 6010729 w 12326363"/>
              <a:gd name="connsiteY47" fmla="*/ 1394570 h 2293419"/>
              <a:gd name="connsiteX48" fmla="*/ 5305879 w 12326363"/>
              <a:gd name="connsiteY48" fmla="*/ 1823195 h 2293419"/>
              <a:gd name="connsiteX49" fmla="*/ 4724854 w 12326363"/>
              <a:gd name="connsiteY49" fmla="*/ 2162920 h 2293419"/>
              <a:gd name="connsiteX50" fmla="*/ 4213679 w 12326363"/>
              <a:gd name="connsiteY50" fmla="*/ 2226420 h 2293419"/>
              <a:gd name="connsiteX51" fmla="*/ 3883479 w 12326363"/>
              <a:gd name="connsiteY51" fmla="*/ 2074020 h 2293419"/>
              <a:gd name="connsiteX52" fmla="*/ 3496129 w 12326363"/>
              <a:gd name="connsiteY52" fmla="*/ 2099420 h 2293419"/>
              <a:gd name="connsiteX53" fmla="*/ 3102429 w 12326363"/>
              <a:gd name="connsiteY53" fmla="*/ 1972420 h 2293419"/>
              <a:gd name="connsiteX54" fmla="*/ 2581729 w 12326363"/>
              <a:gd name="connsiteY54" fmla="*/ 1686670 h 2293419"/>
              <a:gd name="connsiteX55" fmla="*/ 2177422 w 12326363"/>
              <a:gd name="connsiteY55" fmla="*/ 1446905 h 2293419"/>
              <a:gd name="connsiteX56" fmla="*/ 2174248 w 12326363"/>
              <a:gd name="connsiteY56" fmla="*/ 1403327 h 2293419"/>
              <a:gd name="connsiteX57" fmla="*/ 2464149 w 12326363"/>
              <a:gd name="connsiteY57" fmla="*/ 1185544 h 2293419"/>
              <a:gd name="connsiteX58" fmla="*/ 2200870 w 12326363"/>
              <a:gd name="connsiteY58" fmla="*/ 1069638 h 2293419"/>
              <a:gd name="connsiteX59" fmla="*/ 2056528 w 12326363"/>
              <a:gd name="connsiteY59" fmla="*/ 1229609 h 2293419"/>
              <a:gd name="connsiteX60" fmla="*/ 2174912 w 12326363"/>
              <a:gd name="connsiteY60" fmla="*/ 1408561 h 2293419"/>
              <a:gd name="connsiteX61" fmla="*/ 2177388 w 12326363"/>
              <a:gd name="connsiteY61" fmla="*/ 1438357 h 2293419"/>
              <a:gd name="connsiteX62" fmla="*/ 1121229 w 12326363"/>
              <a:gd name="connsiteY62" fmla="*/ 1940670 h 2293419"/>
              <a:gd name="connsiteX63" fmla="*/ 454 w 12326363"/>
              <a:gd name="connsiteY63" fmla="*/ 2293095 h 2293419"/>
              <a:gd name="connsiteX64" fmla="*/ 3629 w 12326363"/>
              <a:gd name="connsiteY64" fmla="*/ 2267695 h 2293419"/>
              <a:gd name="connsiteX0" fmla="*/ 3629 w 12326363"/>
              <a:gd name="connsiteY0" fmla="*/ 2267695 h 2293419"/>
              <a:gd name="connsiteX1" fmla="*/ 946604 w 12326363"/>
              <a:gd name="connsiteY1" fmla="*/ 1985120 h 2293419"/>
              <a:gd name="connsiteX2" fmla="*/ 2149652 w 12326363"/>
              <a:gd name="connsiteY2" fmla="*/ 1425134 h 2293419"/>
              <a:gd name="connsiteX3" fmla="*/ 2031197 w 12326363"/>
              <a:gd name="connsiteY3" fmla="*/ 1206966 h 2293419"/>
              <a:gd name="connsiteX4" fmla="*/ 2201845 w 12326363"/>
              <a:gd name="connsiteY4" fmla="*/ 1042179 h 2293419"/>
              <a:gd name="connsiteX5" fmla="*/ 2500330 w 12326363"/>
              <a:gd name="connsiteY5" fmla="*/ 1190952 h 2293419"/>
              <a:gd name="connsiteX6" fmla="*/ 2188692 w 12326363"/>
              <a:gd name="connsiteY6" fmla="*/ 1428274 h 2293419"/>
              <a:gd name="connsiteX7" fmla="*/ 2857954 w 12326363"/>
              <a:gd name="connsiteY7" fmla="*/ 1816845 h 2293419"/>
              <a:gd name="connsiteX8" fmla="*/ 3432629 w 12326363"/>
              <a:gd name="connsiteY8" fmla="*/ 2061320 h 2293419"/>
              <a:gd name="connsiteX9" fmla="*/ 3880304 w 12326363"/>
              <a:gd name="connsiteY9" fmla="*/ 2045445 h 2293419"/>
              <a:gd name="connsiteX10" fmla="*/ 4143829 w 12326363"/>
              <a:gd name="connsiteY10" fmla="*/ 2185145 h 2293419"/>
              <a:gd name="connsiteX11" fmla="*/ 4451804 w 12326363"/>
              <a:gd name="connsiteY11" fmla="*/ 2204195 h 2293419"/>
              <a:gd name="connsiteX12" fmla="*/ 4991554 w 12326363"/>
              <a:gd name="connsiteY12" fmla="*/ 2023220 h 2293419"/>
              <a:gd name="connsiteX13" fmla="*/ 5705929 w 12326363"/>
              <a:gd name="connsiteY13" fmla="*/ 1531095 h 2293419"/>
              <a:gd name="connsiteX14" fmla="*/ 6544129 w 12326363"/>
              <a:gd name="connsiteY14" fmla="*/ 1146920 h 2293419"/>
              <a:gd name="connsiteX15" fmla="*/ 7153729 w 12326363"/>
              <a:gd name="connsiteY15" fmla="*/ 1248520 h 2293419"/>
              <a:gd name="connsiteX16" fmla="*/ 7429954 w 12326363"/>
              <a:gd name="connsiteY16" fmla="*/ 1124695 h 2293419"/>
              <a:gd name="connsiteX17" fmla="*/ 8185604 w 12326363"/>
              <a:gd name="connsiteY17" fmla="*/ 1258045 h 2293419"/>
              <a:gd name="connsiteX18" fmla="*/ 8699954 w 12326363"/>
              <a:gd name="connsiteY18" fmla="*/ 1359645 h 2293419"/>
              <a:gd name="connsiteX19" fmla="*/ 8963479 w 12326363"/>
              <a:gd name="connsiteY19" fmla="*/ 1172320 h 2293419"/>
              <a:gd name="connsiteX20" fmla="*/ 9668329 w 12326363"/>
              <a:gd name="connsiteY20" fmla="*/ 1013570 h 2293419"/>
              <a:gd name="connsiteX21" fmla="*/ 10328729 w 12326363"/>
              <a:gd name="connsiteY21" fmla="*/ 880220 h 2293419"/>
              <a:gd name="connsiteX22" fmla="*/ 10243004 w 12326363"/>
              <a:gd name="connsiteY22" fmla="*/ 835770 h 2293419"/>
              <a:gd name="connsiteX23" fmla="*/ 9944554 w 12326363"/>
              <a:gd name="connsiteY23" fmla="*/ 667495 h 2293419"/>
              <a:gd name="connsiteX24" fmla="*/ 10046154 w 12326363"/>
              <a:gd name="connsiteY24" fmla="*/ 13445 h 2293419"/>
              <a:gd name="connsiteX25" fmla="*/ 10446204 w 12326363"/>
              <a:gd name="connsiteY25" fmla="*/ 219820 h 2293419"/>
              <a:gd name="connsiteX26" fmla="*/ 10655754 w 12326363"/>
              <a:gd name="connsiteY26" fmla="*/ 143620 h 2293419"/>
              <a:gd name="connsiteX27" fmla="*/ 10862129 w 12326363"/>
              <a:gd name="connsiteY27" fmla="*/ 292845 h 2293419"/>
              <a:gd name="connsiteX28" fmla="*/ 10941504 w 12326363"/>
              <a:gd name="connsiteY28" fmla="*/ 648445 h 2293419"/>
              <a:gd name="connsiteX29" fmla="*/ 12173404 w 12326363"/>
              <a:gd name="connsiteY29" fmla="*/ 956420 h 2293419"/>
              <a:gd name="connsiteX30" fmla="*/ 12217854 w 12326363"/>
              <a:gd name="connsiteY30" fmla="*/ 1004045 h 2293419"/>
              <a:gd name="connsiteX31" fmla="*/ 11913054 w 12326363"/>
              <a:gd name="connsiteY31" fmla="*/ 899270 h 2293419"/>
              <a:gd name="connsiteX32" fmla="*/ 10900229 w 12326363"/>
              <a:gd name="connsiteY32" fmla="*/ 657970 h 2293419"/>
              <a:gd name="connsiteX33" fmla="*/ 10824029 w 12326363"/>
              <a:gd name="connsiteY33" fmla="*/ 296020 h 2293419"/>
              <a:gd name="connsiteX34" fmla="*/ 10604954 w 12326363"/>
              <a:gd name="connsiteY34" fmla="*/ 175370 h 2293419"/>
              <a:gd name="connsiteX35" fmla="*/ 10023929 w 12326363"/>
              <a:gd name="connsiteY35" fmla="*/ 162670 h 2293419"/>
              <a:gd name="connsiteX36" fmla="*/ 9989004 w 12326363"/>
              <a:gd name="connsiteY36" fmla="*/ 692895 h 2293419"/>
              <a:gd name="connsiteX37" fmla="*/ 10398579 w 12326363"/>
              <a:gd name="connsiteY37" fmla="*/ 877045 h 2293419"/>
              <a:gd name="connsiteX38" fmla="*/ 9668329 w 12326363"/>
              <a:gd name="connsiteY38" fmla="*/ 1045320 h 2293419"/>
              <a:gd name="connsiteX39" fmla="*/ 8982529 w 12326363"/>
              <a:gd name="connsiteY39" fmla="*/ 1200895 h 2293419"/>
              <a:gd name="connsiteX40" fmla="*/ 8715829 w 12326363"/>
              <a:gd name="connsiteY40" fmla="*/ 1388220 h 2293419"/>
              <a:gd name="connsiteX41" fmla="*/ 8169729 w 12326363"/>
              <a:gd name="connsiteY41" fmla="*/ 1283445 h 2293419"/>
              <a:gd name="connsiteX42" fmla="*/ 7439479 w 12326363"/>
              <a:gd name="connsiteY42" fmla="*/ 1146920 h 2293419"/>
              <a:gd name="connsiteX43" fmla="*/ 7233104 w 12326363"/>
              <a:gd name="connsiteY43" fmla="*/ 1261220 h 2293419"/>
              <a:gd name="connsiteX44" fmla="*/ 7026729 w 12326363"/>
              <a:gd name="connsiteY44" fmla="*/ 1254870 h 2293419"/>
              <a:gd name="connsiteX45" fmla="*/ 6601279 w 12326363"/>
              <a:gd name="connsiteY45" fmla="*/ 1165970 h 2293419"/>
              <a:gd name="connsiteX46" fmla="*/ 6010729 w 12326363"/>
              <a:gd name="connsiteY46" fmla="*/ 1394570 h 2293419"/>
              <a:gd name="connsiteX47" fmla="*/ 5305879 w 12326363"/>
              <a:gd name="connsiteY47" fmla="*/ 1823195 h 2293419"/>
              <a:gd name="connsiteX48" fmla="*/ 4724854 w 12326363"/>
              <a:gd name="connsiteY48" fmla="*/ 2162920 h 2293419"/>
              <a:gd name="connsiteX49" fmla="*/ 4213679 w 12326363"/>
              <a:gd name="connsiteY49" fmla="*/ 2226420 h 2293419"/>
              <a:gd name="connsiteX50" fmla="*/ 3883479 w 12326363"/>
              <a:gd name="connsiteY50" fmla="*/ 2074020 h 2293419"/>
              <a:gd name="connsiteX51" fmla="*/ 3496129 w 12326363"/>
              <a:gd name="connsiteY51" fmla="*/ 2099420 h 2293419"/>
              <a:gd name="connsiteX52" fmla="*/ 3102429 w 12326363"/>
              <a:gd name="connsiteY52" fmla="*/ 1972420 h 2293419"/>
              <a:gd name="connsiteX53" fmla="*/ 2581729 w 12326363"/>
              <a:gd name="connsiteY53" fmla="*/ 1686670 h 2293419"/>
              <a:gd name="connsiteX54" fmla="*/ 2177422 w 12326363"/>
              <a:gd name="connsiteY54" fmla="*/ 1446905 h 2293419"/>
              <a:gd name="connsiteX55" fmla="*/ 2174248 w 12326363"/>
              <a:gd name="connsiteY55" fmla="*/ 1403327 h 2293419"/>
              <a:gd name="connsiteX56" fmla="*/ 2464149 w 12326363"/>
              <a:gd name="connsiteY56" fmla="*/ 1185544 h 2293419"/>
              <a:gd name="connsiteX57" fmla="*/ 2200870 w 12326363"/>
              <a:gd name="connsiteY57" fmla="*/ 1069638 h 2293419"/>
              <a:gd name="connsiteX58" fmla="*/ 2056528 w 12326363"/>
              <a:gd name="connsiteY58" fmla="*/ 1229609 h 2293419"/>
              <a:gd name="connsiteX59" fmla="*/ 2174912 w 12326363"/>
              <a:gd name="connsiteY59" fmla="*/ 1408561 h 2293419"/>
              <a:gd name="connsiteX60" fmla="*/ 2177388 w 12326363"/>
              <a:gd name="connsiteY60" fmla="*/ 1438357 h 2293419"/>
              <a:gd name="connsiteX61" fmla="*/ 1121229 w 12326363"/>
              <a:gd name="connsiteY61" fmla="*/ 1940670 h 2293419"/>
              <a:gd name="connsiteX62" fmla="*/ 454 w 12326363"/>
              <a:gd name="connsiteY62" fmla="*/ 2293095 h 2293419"/>
              <a:gd name="connsiteX63" fmla="*/ 3629 w 12326363"/>
              <a:gd name="connsiteY63" fmla="*/ 2267695 h 2293419"/>
              <a:gd name="connsiteX0" fmla="*/ 3629 w 12326363"/>
              <a:gd name="connsiteY0" fmla="*/ 2145033 h 2170757"/>
              <a:gd name="connsiteX1" fmla="*/ 946604 w 12326363"/>
              <a:gd name="connsiteY1" fmla="*/ 1862458 h 2170757"/>
              <a:gd name="connsiteX2" fmla="*/ 2149652 w 12326363"/>
              <a:gd name="connsiteY2" fmla="*/ 1302472 h 2170757"/>
              <a:gd name="connsiteX3" fmla="*/ 2031197 w 12326363"/>
              <a:gd name="connsiteY3" fmla="*/ 1084304 h 2170757"/>
              <a:gd name="connsiteX4" fmla="*/ 2201845 w 12326363"/>
              <a:gd name="connsiteY4" fmla="*/ 919517 h 2170757"/>
              <a:gd name="connsiteX5" fmla="*/ 2500330 w 12326363"/>
              <a:gd name="connsiteY5" fmla="*/ 1068290 h 2170757"/>
              <a:gd name="connsiteX6" fmla="*/ 2188692 w 12326363"/>
              <a:gd name="connsiteY6" fmla="*/ 1305612 h 2170757"/>
              <a:gd name="connsiteX7" fmla="*/ 2857954 w 12326363"/>
              <a:gd name="connsiteY7" fmla="*/ 1694183 h 2170757"/>
              <a:gd name="connsiteX8" fmla="*/ 3432629 w 12326363"/>
              <a:gd name="connsiteY8" fmla="*/ 1938658 h 2170757"/>
              <a:gd name="connsiteX9" fmla="*/ 3880304 w 12326363"/>
              <a:gd name="connsiteY9" fmla="*/ 1922783 h 2170757"/>
              <a:gd name="connsiteX10" fmla="*/ 4143829 w 12326363"/>
              <a:gd name="connsiteY10" fmla="*/ 2062483 h 2170757"/>
              <a:gd name="connsiteX11" fmla="*/ 4451804 w 12326363"/>
              <a:gd name="connsiteY11" fmla="*/ 2081533 h 2170757"/>
              <a:gd name="connsiteX12" fmla="*/ 4991554 w 12326363"/>
              <a:gd name="connsiteY12" fmla="*/ 1900558 h 2170757"/>
              <a:gd name="connsiteX13" fmla="*/ 5705929 w 12326363"/>
              <a:gd name="connsiteY13" fmla="*/ 1408433 h 2170757"/>
              <a:gd name="connsiteX14" fmla="*/ 6544129 w 12326363"/>
              <a:gd name="connsiteY14" fmla="*/ 1024258 h 2170757"/>
              <a:gd name="connsiteX15" fmla="*/ 7153729 w 12326363"/>
              <a:gd name="connsiteY15" fmla="*/ 1125858 h 2170757"/>
              <a:gd name="connsiteX16" fmla="*/ 7429954 w 12326363"/>
              <a:gd name="connsiteY16" fmla="*/ 1002033 h 2170757"/>
              <a:gd name="connsiteX17" fmla="*/ 8185604 w 12326363"/>
              <a:gd name="connsiteY17" fmla="*/ 1135383 h 2170757"/>
              <a:gd name="connsiteX18" fmla="*/ 8699954 w 12326363"/>
              <a:gd name="connsiteY18" fmla="*/ 1236983 h 2170757"/>
              <a:gd name="connsiteX19" fmla="*/ 8963479 w 12326363"/>
              <a:gd name="connsiteY19" fmla="*/ 1049658 h 2170757"/>
              <a:gd name="connsiteX20" fmla="*/ 9668329 w 12326363"/>
              <a:gd name="connsiteY20" fmla="*/ 890908 h 2170757"/>
              <a:gd name="connsiteX21" fmla="*/ 10328729 w 12326363"/>
              <a:gd name="connsiteY21" fmla="*/ 757558 h 2170757"/>
              <a:gd name="connsiteX22" fmla="*/ 10243004 w 12326363"/>
              <a:gd name="connsiteY22" fmla="*/ 713108 h 2170757"/>
              <a:gd name="connsiteX23" fmla="*/ 9944554 w 12326363"/>
              <a:gd name="connsiteY23" fmla="*/ 544833 h 2170757"/>
              <a:gd name="connsiteX24" fmla="*/ 10446204 w 12326363"/>
              <a:gd name="connsiteY24" fmla="*/ 97158 h 2170757"/>
              <a:gd name="connsiteX25" fmla="*/ 10655754 w 12326363"/>
              <a:gd name="connsiteY25" fmla="*/ 20958 h 2170757"/>
              <a:gd name="connsiteX26" fmla="*/ 10862129 w 12326363"/>
              <a:gd name="connsiteY26" fmla="*/ 170183 h 2170757"/>
              <a:gd name="connsiteX27" fmla="*/ 10941504 w 12326363"/>
              <a:gd name="connsiteY27" fmla="*/ 525783 h 2170757"/>
              <a:gd name="connsiteX28" fmla="*/ 12173404 w 12326363"/>
              <a:gd name="connsiteY28" fmla="*/ 833758 h 2170757"/>
              <a:gd name="connsiteX29" fmla="*/ 12217854 w 12326363"/>
              <a:gd name="connsiteY29" fmla="*/ 881383 h 2170757"/>
              <a:gd name="connsiteX30" fmla="*/ 11913054 w 12326363"/>
              <a:gd name="connsiteY30" fmla="*/ 776608 h 2170757"/>
              <a:gd name="connsiteX31" fmla="*/ 10900229 w 12326363"/>
              <a:gd name="connsiteY31" fmla="*/ 535308 h 2170757"/>
              <a:gd name="connsiteX32" fmla="*/ 10824029 w 12326363"/>
              <a:gd name="connsiteY32" fmla="*/ 173358 h 2170757"/>
              <a:gd name="connsiteX33" fmla="*/ 10604954 w 12326363"/>
              <a:gd name="connsiteY33" fmla="*/ 52708 h 2170757"/>
              <a:gd name="connsiteX34" fmla="*/ 10023929 w 12326363"/>
              <a:gd name="connsiteY34" fmla="*/ 40008 h 2170757"/>
              <a:gd name="connsiteX35" fmla="*/ 9989004 w 12326363"/>
              <a:gd name="connsiteY35" fmla="*/ 570233 h 2170757"/>
              <a:gd name="connsiteX36" fmla="*/ 10398579 w 12326363"/>
              <a:gd name="connsiteY36" fmla="*/ 754383 h 2170757"/>
              <a:gd name="connsiteX37" fmla="*/ 9668329 w 12326363"/>
              <a:gd name="connsiteY37" fmla="*/ 922658 h 2170757"/>
              <a:gd name="connsiteX38" fmla="*/ 8982529 w 12326363"/>
              <a:gd name="connsiteY38" fmla="*/ 1078233 h 2170757"/>
              <a:gd name="connsiteX39" fmla="*/ 8715829 w 12326363"/>
              <a:gd name="connsiteY39" fmla="*/ 1265558 h 2170757"/>
              <a:gd name="connsiteX40" fmla="*/ 8169729 w 12326363"/>
              <a:gd name="connsiteY40" fmla="*/ 1160783 h 2170757"/>
              <a:gd name="connsiteX41" fmla="*/ 7439479 w 12326363"/>
              <a:gd name="connsiteY41" fmla="*/ 1024258 h 2170757"/>
              <a:gd name="connsiteX42" fmla="*/ 7233104 w 12326363"/>
              <a:gd name="connsiteY42" fmla="*/ 1138558 h 2170757"/>
              <a:gd name="connsiteX43" fmla="*/ 7026729 w 12326363"/>
              <a:gd name="connsiteY43" fmla="*/ 1132208 h 2170757"/>
              <a:gd name="connsiteX44" fmla="*/ 6601279 w 12326363"/>
              <a:gd name="connsiteY44" fmla="*/ 1043308 h 2170757"/>
              <a:gd name="connsiteX45" fmla="*/ 6010729 w 12326363"/>
              <a:gd name="connsiteY45" fmla="*/ 1271908 h 2170757"/>
              <a:gd name="connsiteX46" fmla="*/ 5305879 w 12326363"/>
              <a:gd name="connsiteY46" fmla="*/ 1700533 h 2170757"/>
              <a:gd name="connsiteX47" fmla="*/ 4724854 w 12326363"/>
              <a:gd name="connsiteY47" fmla="*/ 2040258 h 2170757"/>
              <a:gd name="connsiteX48" fmla="*/ 4213679 w 12326363"/>
              <a:gd name="connsiteY48" fmla="*/ 2103758 h 2170757"/>
              <a:gd name="connsiteX49" fmla="*/ 3883479 w 12326363"/>
              <a:gd name="connsiteY49" fmla="*/ 1951358 h 2170757"/>
              <a:gd name="connsiteX50" fmla="*/ 3496129 w 12326363"/>
              <a:gd name="connsiteY50" fmla="*/ 1976758 h 2170757"/>
              <a:gd name="connsiteX51" fmla="*/ 3102429 w 12326363"/>
              <a:gd name="connsiteY51" fmla="*/ 1849758 h 2170757"/>
              <a:gd name="connsiteX52" fmla="*/ 2581729 w 12326363"/>
              <a:gd name="connsiteY52" fmla="*/ 1564008 h 2170757"/>
              <a:gd name="connsiteX53" fmla="*/ 2177422 w 12326363"/>
              <a:gd name="connsiteY53" fmla="*/ 1324243 h 2170757"/>
              <a:gd name="connsiteX54" fmla="*/ 2174248 w 12326363"/>
              <a:gd name="connsiteY54" fmla="*/ 1280665 h 2170757"/>
              <a:gd name="connsiteX55" fmla="*/ 2464149 w 12326363"/>
              <a:gd name="connsiteY55" fmla="*/ 1062882 h 2170757"/>
              <a:gd name="connsiteX56" fmla="*/ 2200870 w 12326363"/>
              <a:gd name="connsiteY56" fmla="*/ 946976 h 2170757"/>
              <a:gd name="connsiteX57" fmla="*/ 2056528 w 12326363"/>
              <a:gd name="connsiteY57" fmla="*/ 1106947 h 2170757"/>
              <a:gd name="connsiteX58" fmla="*/ 2174912 w 12326363"/>
              <a:gd name="connsiteY58" fmla="*/ 1285899 h 2170757"/>
              <a:gd name="connsiteX59" fmla="*/ 2177388 w 12326363"/>
              <a:gd name="connsiteY59" fmla="*/ 1315695 h 2170757"/>
              <a:gd name="connsiteX60" fmla="*/ 1121229 w 12326363"/>
              <a:gd name="connsiteY60" fmla="*/ 1818008 h 2170757"/>
              <a:gd name="connsiteX61" fmla="*/ 454 w 12326363"/>
              <a:gd name="connsiteY61" fmla="*/ 2170433 h 2170757"/>
              <a:gd name="connsiteX62" fmla="*/ 3629 w 12326363"/>
              <a:gd name="connsiteY62" fmla="*/ 2145033 h 2170757"/>
              <a:gd name="connsiteX0" fmla="*/ 3629 w 12326363"/>
              <a:gd name="connsiteY0" fmla="*/ 2129605 h 2155329"/>
              <a:gd name="connsiteX1" fmla="*/ 946604 w 12326363"/>
              <a:gd name="connsiteY1" fmla="*/ 1847030 h 2155329"/>
              <a:gd name="connsiteX2" fmla="*/ 2149652 w 12326363"/>
              <a:gd name="connsiteY2" fmla="*/ 1287044 h 2155329"/>
              <a:gd name="connsiteX3" fmla="*/ 2031197 w 12326363"/>
              <a:gd name="connsiteY3" fmla="*/ 1068876 h 2155329"/>
              <a:gd name="connsiteX4" fmla="*/ 2201845 w 12326363"/>
              <a:gd name="connsiteY4" fmla="*/ 904089 h 2155329"/>
              <a:gd name="connsiteX5" fmla="*/ 2500330 w 12326363"/>
              <a:gd name="connsiteY5" fmla="*/ 1052862 h 2155329"/>
              <a:gd name="connsiteX6" fmla="*/ 2188692 w 12326363"/>
              <a:gd name="connsiteY6" fmla="*/ 1290184 h 2155329"/>
              <a:gd name="connsiteX7" fmla="*/ 2857954 w 12326363"/>
              <a:gd name="connsiteY7" fmla="*/ 1678755 h 2155329"/>
              <a:gd name="connsiteX8" fmla="*/ 3432629 w 12326363"/>
              <a:gd name="connsiteY8" fmla="*/ 1923230 h 2155329"/>
              <a:gd name="connsiteX9" fmla="*/ 3880304 w 12326363"/>
              <a:gd name="connsiteY9" fmla="*/ 1907355 h 2155329"/>
              <a:gd name="connsiteX10" fmla="*/ 4143829 w 12326363"/>
              <a:gd name="connsiteY10" fmla="*/ 2047055 h 2155329"/>
              <a:gd name="connsiteX11" fmla="*/ 4451804 w 12326363"/>
              <a:gd name="connsiteY11" fmla="*/ 2066105 h 2155329"/>
              <a:gd name="connsiteX12" fmla="*/ 4991554 w 12326363"/>
              <a:gd name="connsiteY12" fmla="*/ 1885130 h 2155329"/>
              <a:gd name="connsiteX13" fmla="*/ 5705929 w 12326363"/>
              <a:gd name="connsiteY13" fmla="*/ 1393005 h 2155329"/>
              <a:gd name="connsiteX14" fmla="*/ 6544129 w 12326363"/>
              <a:gd name="connsiteY14" fmla="*/ 1008830 h 2155329"/>
              <a:gd name="connsiteX15" fmla="*/ 7153729 w 12326363"/>
              <a:gd name="connsiteY15" fmla="*/ 1110430 h 2155329"/>
              <a:gd name="connsiteX16" fmla="*/ 7429954 w 12326363"/>
              <a:gd name="connsiteY16" fmla="*/ 986605 h 2155329"/>
              <a:gd name="connsiteX17" fmla="*/ 8185604 w 12326363"/>
              <a:gd name="connsiteY17" fmla="*/ 1119955 h 2155329"/>
              <a:gd name="connsiteX18" fmla="*/ 8699954 w 12326363"/>
              <a:gd name="connsiteY18" fmla="*/ 1221555 h 2155329"/>
              <a:gd name="connsiteX19" fmla="*/ 8963479 w 12326363"/>
              <a:gd name="connsiteY19" fmla="*/ 1034230 h 2155329"/>
              <a:gd name="connsiteX20" fmla="*/ 9668329 w 12326363"/>
              <a:gd name="connsiteY20" fmla="*/ 875480 h 2155329"/>
              <a:gd name="connsiteX21" fmla="*/ 10328729 w 12326363"/>
              <a:gd name="connsiteY21" fmla="*/ 742130 h 2155329"/>
              <a:gd name="connsiteX22" fmla="*/ 10243004 w 12326363"/>
              <a:gd name="connsiteY22" fmla="*/ 697680 h 2155329"/>
              <a:gd name="connsiteX23" fmla="*/ 9944554 w 12326363"/>
              <a:gd name="connsiteY23" fmla="*/ 529405 h 2155329"/>
              <a:gd name="connsiteX24" fmla="*/ 10446204 w 12326363"/>
              <a:gd name="connsiteY24" fmla="*/ 81730 h 2155329"/>
              <a:gd name="connsiteX25" fmla="*/ 10655754 w 12326363"/>
              <a:gd name="connsiteY25" fmla="*/ 5530 h 2155329"/>
              <a:gd name="connsiteX26" fmla="*/ 10862129 w 12326363"/>
              <a:gd name="connsiteY26" fmla="*/ 154755 h 2155329"/>
              <a:gd name="connsiteX27" fmla="*/ 10941504 w 12326363"/>
              <a:gd name="connsiteY27" fmla="*/ 510355 h 2155329"/>
              <a:gd name="connsiteX28" fmla="*/ 12173404 w 12326363"/>
              <a:gd name="connsiteY28" fmla="*/ 818330 h 2155329"/>
              <a:gd name="connsiteX29" fmla="*/ 12217854 w 12326363"/>
              <a:gd name="connsiteY29" fmla="*/ 865955 h 2155329"/>
              <a:gd name="connsiteX30" fmla="*/ 11913054 w 12326363"/>
              <a:gd name="connsiteY30" fmla="*/ 761180 h 2155329"/>
              <a:gd name="connsiteX31" fmla="*/ 10900229 w 12326363"/>
              <a:gd name="connsiteY31" fmla="*/ 519880 h 2155329"/>
              <a:gd name="connsiteX32" fmla="*/ 10824029 w 12326363"/>
              <a:gd name="connsiteY32" fmla="*/ 157930 h 2155329"/>
              <a:gd name="connsiteX33" fmla="*/ 10604954 w 12326363"/>
              <a:gd name="connsiteY33" fmla="*/ 37280 h 2155329"/>
              <a:gd name="connsiteX34" fmla="*/ 9989004 w 12326363"/>
              <a:gd name="connsiteY34" fmla="*/ 554805 h 2155329"/>
              <a:gd name="connsiteX35" fmla="*/ 10398579 w 12326363"/>
              <a:gd name="connsiteY35" fmla="*/ 738955 h 2155329"/>
              <a:gd name="connsiteX36" fmla="*/ 9668329 w 12326363"/>
              <a:gd name="connsiteY36" fmla="*/ 907230 h 2155329"/>
              <a:gd name="connsiteX37" fmla="*/ 8982529 w 12326363"/>
              <a:gd name="connsiteY37" fmla="*/ 1062805 h 2155329"/>
              <a:gd name="connsiteX38" fmla="*/ 8715829 w 12326363"/>
              <a:gd name="connsiteY38" fmla="*/ 1250130 h 2155329"/>
              <a:gd name="connsiteX39" fmla="*/ 8169729 w 12326363"/>
              <a:gd name="connsiteY39" fmla="*/ 1145355 h 2155329"/>
              <a:gd name="connsiteX40" fmla="*/ 7439479 w 12326363"/>
              <a:gd name="connsiteY40" fmla="*/ 1008830 h 2155329"/>
              <a:gd name="connsiteX41" fmla="*/ 7233104 w 12326363"/>
              <a:gd name="connsiteY41" fmla="*/ 1123130 h 2155329"/>
              <a:gd name="connsiteX42" fmla="*/ 7026729 w 12326363"/>
              <a:gd name="connsiteY42" fmla="*/ 1116780 h 2155329"/>
              <a:gd name="connsiteX43" fmla="*/ 6601279 w 12326363"/>
              <a:gd name="connsiteY43" fmla="*/ 1027880 h 2155329"/>
              <a:gd name="connsiteX44" fmla="*/ 6010729 w 12326363"/>
              <a:gd name="connsiteY44" fmla="*/ 1256480 h 2155329"/>
              <a:gd name="connsiteX45" fmla="*/ 5305879 w 12326363"/>
              <a:gd name="connsiteY45" fmla="*/ 1685105 h 2155329"/>
              <a:gd name="connsiteX46" fmla="*/ 4724854 w 12326363"/>
              <a:gd name="connsiteY46" fmla="*/ 2024830 h 2155329"/>
              <a:gd name="connsiteX47" fmla="*/ 4213679 w 12326363"/>
              <a:gd name="connsiteY47" fmla="*/ 2088330 h 2155329"/>
              <a:gd name="connsiteX48" fmla="*/ 3883479 w 12326363"/>
              <a:gd name="connsiteY48" fmla="*/ 1935930 h 2155329"/>
              <a:gd name="connsiteX49" fmla="*/ 3496129 w 12326363"/>
              <a:gd name="connsiteY49" fmla="*/ 1961330 h 2155329"/>
              <a:gd name="connsiteX50" fmla="*/ 3102429 w 12326363"/>
              <a:gd name="connsiteY50" fmla="*/ 1834330 h 2155329"/>
              <a:gd name="connsiteX51" fmla="*/ 2581729 w 12326363"/>
              <a:gd name="connsiteY51" fmla="*/ 1548580 h 2155329"/>
              <a:gd name="connsiteX52" fmla="*/ 2177422 w 12326363"/>
              <a:gd name="connsiteY52" fmla="*/ 1308815 h 2155329"/>
              <a:gd name="connsiteX53" fmla="*/ 2174248 w 12326363"/>
              <a:gd name="connsiteY53" fmla="*/ 1265237 h 2155329"/>
              <a:gd name="connsiteX54" fmla="*/ 2464149 w 12326363"/>
              <a:gd name="connsiteY54" fmla="*/ 1047454 h 2155329"/>
              <a:gd name="connsiteX55" fmla="*/ 2200870 w 12326363"/>
              <a:gd name="connsiteY55" fmla="*/ 931548 h 2155329"/>
              <a:gd name="connsiteX56" fmla="*/ 2056528 w 12326363"/>
              <a:gd name="connsiteY56" fmla="*/ 1091519 h 2155329"/>
              <a:gd name="connsiteX57" fmla="*/ 2174912 w 12326363"/>
              <a:gd name="connsiteY57" fmla="*/ 1270471 h 2155329"/>
              <a:gd name="connsiteX58" fmla="*/ 2177388 w 12326363"/>
              <a:gd name="connsiteY58" fmla="*/ 1300267 h 2155329"/>
              <a:gd name="connsiteX59" fmla="*/ 1121229 w 12326363"/>
              <a:gd name="connsiteY59" fmla="*/ 1802580 h 2155329"/>
              <a:gd name="connsiteX60" fmla="*/ 454 w 12326363"/>
              <a:gd name="connsiteY60" fmla="*/ 2155005 h 2155329"/>
              <a:gd name="connsiteX61" fmla="*/ 3629 w 12326363"/>
              <a:gd name="connsiteY61" fmla="*/ 2129605 h 2155329"/>
              <a:gd name="connsiteX0" fmla="*/ 3629 w 12326363"/>
              <a:gd name="connsiteY0" fmla="*/ 2135753 h 2161477"/>
              <a:gd name="connsiteX1" fmla="*/ 946604 w 12326363"/>
              <a:gd name="connsiteY1" fmla="*/ 1853178 h 2161477"/>
              <a:gd name="connsiteX2" fmla="*/ 2149652 w 12326363"/>
              <a:gd name="connsiteY2" fmla="*/ 1293192 h 2161477"/>
              <a:gd name="connsiteX3" fmla="*/ 2031197 w 12326363"/>
              <a:gd name="connsiteY3" fmla="*/ 1075024 h 2161477"/>
              <a:gd name="connsiteX4" fmla="*/ 2201845 w 12326363"/>
              <a:gd name="connsiteY4" fmla="*/ 910237 h 2161477"/>
              <a:gd name="connsiteX5" fmla="*/ 2500330 w 12326363"/>
              <a:gd name="connsiteY5" fmla="*/ 1059010 h 2161477"/>
              <a:gd name="connsiteX6" fmla="*/ 2188692 w 12326363"/>
              <a:gd name="connsiteY6" fmla="*/ 1296332 h 2161477"/>
              <a:gd name="connsiteX7" fmla="*/ 2857954 w 12326363"/>
              <a:gd name="connsiteY7" fmla="*/ 1684903 h 2161477"/>
              <a:gd name="connsiteX8" fmla="*/ 3432629 w 12326363"/>
              <a:gd name="connsiteY8" fmla="*/ 1929378 h 2161477"/>
              <a:gd name="connsiteX9" fmla="*/ 3880304 w 12326363"/>
              <a:gd name="connsiteY9" fmla="*/ 1913503 h 2161477"/>
              <a:gd name="connsiteX10" fmla="*/ 4143829 w 12326363"/>
              <a:gd name="connsiteY10" fmla="*/ 2053203 h 2161477"/>
              <a:gd name="connsiteX11" fmla="*/ 4451804 w 12326363"/>
              <a:gd name="connsiteY11" fmla="*/ 2072253 h 2161477"/>
              <a:gd name="connsiteX12" fmla="*/ 4991554 w 12326363"/>
              <a:gd name="connsiteY12" fmla="*/ 1891278 h 2161477"/>
              <a:gd name="connsiteX13" fmla="*/ 5705929 w 12326363"/>
              <a:gd name="connsiteY13" fmla="*/ 1399153 h 2161477"/>
              <a:gd name="connsiteX14" fmla="*/ 6544129 w 12326363"/>
              <a:gd name="connsiteY14" fmla="*/ 1014978 h 2161477"/>
              <a:gd name="connsiteX15" fmla="*/ 7153729 w 12326363"/>
              <a:gd name="connsiteY15" fmla="*/ 1116578 h 2161477"/>
              <a:gd name="connsiteX16" fmla="*/ 7429954 w 12326363"/>
              <a:gd name="connsiteY16" fmla="*/ 992753 h 2161477"/>
              <a:gd name="connsiteX17" fmla="*/ 8185604 w 12326363"/>
              <a:gd name="connsiteY17" fmla="*/ 1126103 h 2161477"/>
              <a:gd name="connsiteX18" fmla="*/ 8699954 w 12326363"/>
              <a:gd name="connsiteY18" fmla="*/ 1227703 h 2161477"/>
              <a:gd name="connsiteX19" fmla="*/ 8963479 w 12326363"/>
              <a:gd name="connsiteY19" fmla="*/ 1040378 h 2161477"/>
              <a:gd name="connsiteX20" fmla="*/ 9668329 w 12326363"/>
              <a:gd name="connsiteY20" fmla="*/ 881628 h 2161477"/>
              <a:gd name="connsiteX21" fmla="*/ 10328729 w 12326363"/>
              <a:gd name="connsiteY21" fmla="*/ 748278 h 2161477"/>
              <a:gd name="connsiteX22" fmla="*/ 10243004 w 12326363"/>
              <a:gd name="connsiteY22" fmla="*/ 703828 h 2161477"/>
              <a:gd name="connsiteX23" fmla="*/ 10446204 w 12326363"/>
              <a:gd name="connsiteY23" fmla="*/ 87878 h 2161477"/>
              <a:gd name="connsiteX24" fmla="*/ 10655754 w 12326363"/>
              <a:gd name="connsiteY24" fmla="*/ 11678 h 2161477"/>
              <a:gd name="connsiteX25" fmla="*/ 10862129 w 12326363"/>
              <a:gd name="connsiteY25" fmla="*/ 160903 h 2161477"/>
              <a:gd name="connsiteX26" fmla="*/ 10941504 w 12326363"/>
              <a:gd name="connsiteY26" fmla="*/ 516503 h 2161477"/>
              <a:gd name="connsiteX27" fmla="*/ 12173404 w 12326363"/>
              <a:gd name="connsiteY27" fmla="*/ 824478 h 2161477"/>
              <a:gd name="connsiteX28" fmla="*/ 12217854 w 12326363"/>
              <a:gd name="connsiteY28" fmla="*/ 872103 h 2161477"/>
              <a:gd name="connsiteX29" fmla="*/ 11913054 w 12326363"/>
              <a:gd name="connsiteY29" fmla="*/ 767328 h 2161477"/>
              <a:gd name="connsiteX30" fmla="*/ 10900229 w 12326363"/>
              <a:gd name="connsiteY30" fmla="*/ 526028 h 2161477"/>
              <a:gd name="connsiteX31" fmla="*/ 10824029 w 12326363"/>
              <a:gd name="connsiteY31" fmla="*/ 164078 h 2161477"/>
              <a:gd name="connsiteX32" fmla="*/ 10604954 w 12326363"/>
              <a:gd name="connsiteY32" fmla="*/ 43428 h 2161477"/>
              <a:gd name="connsiteX33" fmla="*/ 9989004 w 12326363"/>
              <a:gd name="connsiteY33" fmla="*/ 560953 h 2161477"/>
              <a:gd name="connsiteX34" fmla="*/ 10398579 w 12326363"/>
              <a:gd name="connsiteY34" fmla="*/ 745103 h 2161477"/>
              <a:gd name="connsiteX35" fmla="*/ 9668329 w 12326363"/>
              <a:gd name="connsiteY35" fmla="*/ 913378 h 2161477"/>
              <a:gd name="connsiteX36" fmla="*/ 8982529 w 12326363"/>
              <a:gd name="connsiteY36" fmla="*/ 1068953 h 2161477"/>
              <a:gd name="connsiteX37" fmla="*/ 8715829 w 12326363"/>
              <a:gd name="connsiteY37" fmla="*/ 1256278 h 2161477"/>
              <a:gd name="connsiteX38" fmla="*/ 8169729 w 12326363"/>
              <a:gd name="connsiteY38" fmla="*/ 1151503 h 2161477"/>
              <a:gd name="connsiteX39" fmla="*/ 7439479 w 12326363"/>
              <a:gd name="connsiteY39" fmla="*/ 1014978 h 2161477"/>
              <a:gd name="connsiteX40" fmla="*/ 7233104 w 12326363"/>
              <a:gd name="connsiteY40" fmla="*/ 1129278 h 2161477"/>
              <a:gd name="connsiteX41" fmla="*/ 7026729 w 12326363"/>
              <a:gd name="connsiteY41" fmla="*/ 1122928 h 2161477"/>
              <a:gd name="connsiteX42" fmla="*/ 6601279 w 12326363"/>
              <a:gd name="connsiteY42" fmla="*/ 1034028 h 2161477"/>
              <a:gd name="connsiteX43" fmla="*/ 6010729 w 12326363"/>
              <a:gd name="connsiteY43" fmla="*/ 1262628 h 2161477"/>
              <a:gd name="connsiteX44" fmla="*/ 5305879 w 12326363"/>
              <a:gd name="connsiteY44" fmla="*/ 1691253 h 2161477"/>
              <a:gd name="connsiteX45" fmla="*/ 4724854 w 12326363"/>
              <a:gd name="connsiteY45" fmla="*/ 2030978 h 2161477"/>
              <a:gd name="connsiteX46" fmla="*/ 4213679 w 12326363"/>
              <a:gd name="connsiteY46" fmla="*/ 2094478 h 2161477"/>
              <a:gd name="connsiteX47" fmla="*/ 3883479 w 12326363"/>
              <a:gd name="connsiteY47" fmla="*/ 1942078 h 2161477"/>
              <a:gd name="connsiteX48" fmla="*/ 3496129 w 12326363"/>
              <a:gd name="connsiteY48" fmla="*/ 1967478 h 2161477"/>
              <a:gd name="connsiteX49" fmla="*/ 3102429 w 12326363"/>
              <a:gd name="connsiteY49" fmla="*/ 1840478 h 2161477"/>
              <a:gd name="connsiteX50" fmla="*/ 2581729 w 12326363"/>
              <a:gd name="connsiteY50" fmla="*/ 1554728 h 2161477"/>
              <a:gd name="connsiteX51" fmla="*/ 2177422 w 12326363"/>
              <a:gd name="connsiteY51" fmla="*/ 1314963 h 2161477"/>
              <a:gd name="connsiteX52" fmla="*/ 2174248 w 12326363"/>
              <a:gd name="connsiteY52" fmla="*/ 1271385 h 2161477"/>
              <a:gd name="connsiteX53" fmla="*/ 2464149 w 12326363"/>
              <a:gd name="connsiteY53" fmla="*/ 1053602 h 2161477"/>
              <a:gd name="connsiteX54" fmla="*/ 2200870 w 12326363"/>
              <a:gd name="connsiteY54" fmla="*/ 937696 h 2161477"/>
              <a:gd name="connsiteX55" fmla="*/ 2056528 w 12326363"/>
              <a:gd name="connsiteY55" fmla="*/ 1097667 h 2161477"/>
              <a:gd name="connsiteX56" fmla="*/ 2174912 w 12326363"/>
              <a:gd name="connsiteY56" fmla="*/ 1276619 h 2161477"/>
              <a:gd name="connsiteX57" fmla="*/ 2177388 w 12326363"/>
              <a:gd name="connsiteY57" fmla="*/ 1306415 h 2161477"/>
              <a:gd name="connsiteX58" fmla="*/ 1121229 w 12326363"/>
              <a:gd name="connsiteY58" fmla="*/ 1808728 h 2161477"/>
              <a:gd name="connsiteX59" fmla="*/ 454 w 12326363"/>
              <a:gd name="connsiteY59" fmla="*/ 2161153 h 2161477"/>
              <a:gd name="connsiteX60" fmla="*/ 3629 w 12326363"/>
              <a:gd name="connsiteY60" fmla="*/ 2135753 h 2161477"/>
              <a:gd name="connsiteX0" fmla="*/ 3629 w 12326363"/>
              <a:gd name="connsiteY0" fmla="*/ 2135753 h 2161477"/>
              <a:gd name="connsiteX1" fmla="*/ 946604 w 12326363"/>
              <a:gd name="connsiteY1" fmla="*/ 1853178 h 2161477"/>
              <a:gd name="connsiteX2" fmla="*/ 2149652 w 12326363"/>
              <a:gd name="connsiteY2" fmla="*/ 1293192 h 2161477"/>
              <a:gd name="connsiteX3" fmla="*/ 2031197 w 12326363"/>
              <a:gd name="connsiteY3" fmla="*/ 1075024 h 2161477"/>
              <a:gd name="connsiteX4" fmla="*/ 2201845 w 12326363"/>
              <a:gd name="connsiteY4" fmla="*/ 910237 h 2161477"/>
              <a:gd name="connsiteX5" fmla="*/ 2500330 w 12326363"/>
              <a:gd name="connsiteY5" fmla="*/ 1059010 h 2161477"/>
              <a:gd name="connsiteX6" fmla="*/ 2188692 w 12326363"/>
              <a:gd name="connsiteY6" fmla="*/ 1296332 h 2161477"/>
              <a:gd name="connsiteX7" fmla="*/ 2857954 w 12326363"/>
              <a:gd name="connsiteY7" fmla="*/ 1684903 h 2161477"/>
              <a:gd name="connsiteX8" fmla="*/ 3432629 w 12326363"/>
              <a:gd name="connsiteY8" fmla="*/ 1929378 h 2161477"/>
              <a:gd name="connsiteX9" fmla="*/ 3880304 w 12326363"/>
              <a:gd name="connsiteY9" fmla="*/ 1913503 h 2161477"/>
              <a:gd name="connsiteX10" fmla="*/ 4143829 w 12326363"/>
              <a:gd name="connsiteY10" fmla="*/ 2053203 h 2161477"/>
              <a:gd name="connsiteX11" fmla="*/ 4451804 w 12326363"/>
              <a:gd name="connsiteY11" fmla="*/ 2072253 h 2161477"/>
              <a:gd name="connsiteX12" fmla="*/ 4991554 w 12326363"/>
              <a:gd name="connsiteY12" fmla="*/ 1891278 h 2161477"/>
              <a:gd name="connsiteX13" fmla="*/ 5705929 w 12326363"/>
              <a:gd name="connsiteY13" fmla="*/ 1399153 h 2161477"/>
              <a:gd name="connsiteX14" fmla="*/ 6544129 w 12326363"/>
              <a:gd name="connsiteY14" fmla="*/ 1014978 h 2161477"/>
              <a:gd name="connsiteX15" fmla="*/ 7153729 w 12326363"/>
              <a:gd name="connsiteY15" fmla="*/ 1116578 h 2161477"/>
              <a:gd name="connsiteX16" fmla="*/ 7429954 w 12326363"/>
              <a:gd name="connsiteY16" fmla="*/ 992753 h 2161477"/>
              <a:gd name="connsiteX17" fmla="*/ 8185604 w 12326363"/>
              <a:gd name="connsiteY17" fmla="*/ 1126103 h 2161477"/>
              <a:gd name="connsiteX18" fmla="*/ 8699954 w 12326363"/>
              <a:gd name="connsiteY18" fmla="*/ 1227703 h 2161477"/>
              <a:gd name="connsiteX19" fmla="*/ 8963479 w 12326363"/>
              <a:gd name="connsiteY19" fmla="*/ 1040378 h 2161477"/>
              <a:gd name="connsiteX20" fmla="*/ 9668329 w 12326363"/>
              <a:gd name="connsiteY20" fmla="*/ 881628 h 2161477"/>
              <a:gd name="connsiteX21" fmla="*/ 10328729 w 12326363"/>
              <a:gd name="connsiteY21" fmla="*/ 748278 h 2161477"/>
              <a:gd name="connsiteX22" fmla="*/ 10243004 w 12326363"/>
              <a:gd name="connsiteY22" fmla="*/ 703828 h 2161477"/>
              <a:gd name="connsiteX23" fmla="*/ 10446204 w 12326363"/>
              <a:gd name="connsiteY23" fmla="*/ 87878 h 2161477"/>
              <a:gd name="connsiteX24" fmla="*/ 10655754 w 12326363"/>
              <a:gd name="connsiteY24" fmla="*/ 11678 h 2161477"/>
              <a:gd name="connsiteX25" fmla="*/ 10862129 w 12326363"/>
              <a:gd name="connsiteY25" fmla="*/ 160903 h 2161477"/>
              <a:gd name="connsiteX26" fmla="*/ 10941504 w 12326363"/>
              <a:gd name="connsiteY26" fmla="*/ 516503 h 2161477"/>
              <a:gd name="connsiteX27" fmla="*/ 12173404 w 12326363"/>
              <a:gd name="connsiteY27" fmla="*/ 824478 h 2161477"/>
              <a:gd name="connsiteX28" fmla="*/ 12217854 w 12326363"/>
              <a:gd name="connsiteY28" fmla="*/ 872103 h 2161477"/>
              <a:gd name="connsiteX29" fmla="*/ 11913054 w 12326363"/>
              <a:gd name="connsiteY29" fmla="*/ 767328 h 2161477"/>
              <a:gd name="connsiteX30" fmla="*/ 10900229 w 12326363"/>
              <a:gd name="connsiteY30" fmla="*/ 526028 h 2161477"/>
              <a:gd name="connsiteX31" fmla="*/ 10824029 w 12326363"/>
              <a:gd name="connsiteY31" fmla="*/ 164078 h 2161477"/>
              <a:gd name="connsiteX32" fmla="*/ 10604954 w 12326363"/>
              <a:gd name="connsiteY32" fmla="*/ 43428 h 2161477"/>
              <a:gd name="connsiteX33" fmla="*/ 10398579 w 12326363"/>
              <a:gd name="connsiteY33" fmla="*/ 745103 h 2161477"/>
              <a:gd name="connsiteX34" fmla="*/ 9668329 w 12326363"/>
              <a:gd name="connsiteY34" fmla="*/ 913378 h 2161477"/>
              <a:gd name="connsiteX35" fmla="*/ 8982529 w 12326363"/>
              <a:gd name="connsiteY35" fmla="*/ 1068953 h 2161477"/>
              <a:gd name="connsiteX36" fmla="*/ 8715829 w 12326363"/>
              <a:gd name="connsiteY36" fmla="*/ 1256278 h 2161477"/>
              <a:gd name="connsiteX37" fmla="*/ 8169729 w 12326363"/>
              <a:gd name="connsiteY37" fmla="*/ 1151503 h 2161477"/>
              <a:gd name="connsiteX38" fmla="*/ 7439479 w 12326363"/>
              <a:gd name="connsiteY38" fmla="*/ 1014978 h 2161477"/>
              <a:gd name="connsiteX39" fmla="*/ 7233104 w 12326363"/>
              <a:gd name="connsiteY39" fmla="*/ 1129278 h 2161477"/>
              <a:gd name="connsiteX40" fmla="*/ 7026729 w 12326363"/>
              <a:gd name="connsiteY40" fmla="*/ 1122928 h 2161477"/>
              <a:gd name="connsiteX41" fmla="*/ 6601279 w 12326363"/>
              <a:gd name="connsiteY41" fmla="*/ 1034028 h 2161477"/>
              <a:gd name="connsiteX42" fmla="*/ 6010729 w 12326363"/>
              <a:gd name="connsiteY42" fmla="*/ 1262628 h 2161477"/>
              <a:gd name="connsiteX43" fmla="*/ 5305879 w 12326363"/>
              <a:gd name="connsiteY43" fmla="*/ 1691253 h 2161477"/>
              <a:gd name="connsiteX44" fmla="*/ 4724854 w 12326363"/>
              <a:gd name="connsiteY44" fmla="*/ 2030978 h 2161477"/>
              <a:gd name="connsiteX45" fmla="*/ 4213679 w 12326363"/>
              <a:gd name="connsiteY45" fmla="*/ 2094478 h 2161477"/>
              <a:gd name="connsiteX46" fmla="*/ 3883479 w 12326363"/>
              <a:gd name="connsiteY46" fmla="*/ 1942078 h 2161477"/>
              <a:gd name="connsiteX47" fmla="*/ 3496129 w 12326363"/>
              <a:gd name="connsiteY47" fmla="*/ 1967478 h 2161477"/>
              <a:gd name="connsiteX48" fmla="*/ 3102429 w 12326363"/>
              <a:gd name="connsiteY48" fmla="*/ 1840478 h 2161477"/>
              <a:gd name="connsiteX49" fmla="*/ 2581729 w 12326363"/>
              <a:gd name="connsiteY49" fmla="*/ 1554728 h 2161477"/>
              <a:gd name="connsiteX50" fmla="*/ 2177422 w 12326363"/>
              <a:gd name="connsiteY50" fmla="*/ 1314963 h 2161477"/>
              <a:gd name="connsiteX51" fmla="*/ 2174248 w 12326363"/>
              <a:gd name="connsiteY51" fmla="*/ 1271385 h 2161477"/>
              <a:gd name="connsiteX52" fmla="*/ 2464149 w 12326363"/>
              <a:gd name="connsiteY52" fmla="*/ 1053602 h 2161477"/>
              <a:gd name="connsiteX53" fmla="*/ 2200870 w 12326363"/>
              <a:gd name="connsiteY53" fmla="*/ 937696 h 2161477"/>
              <a:gd name="connsiteX54" fmla="*/ 2056528 w 12326363"/>
              <a:gd name="connsiteY54" fmla="*/ 1097667 h 2161477"/>
              <a:gd name="connsiteX55" fmla="*/ 2174912 w 12326363"/>
              <a:gd name="connsiteY55" fmla="*/ 1276619 h 2161477"/>
              <a:gd name="connsiteX56" fmla="*/ 2177388 w 12326363"/>
              <a:gd name="connsiteY56" fmla="*/ 1306415 h 2161477"/>
              <a:gd name="connsiteX57" fmla="*/ 1121229 w 12326363"/>
              <a:gd name="connsiteY57" fmla="*/ 1808728 h 2161477"/>
              <a:gd name="connsiteX58" fmla="*/ 454 w 12326363"/>
              <a:gd name="connsiteY58" fmla="*/ 2161153 h 2161477"/>
              <a:gd name="connsiteX59" fmla="*/ 3629 w 12326363"/>
              <a:gd name="connsiteY59" fmla="*/ 2135753 h 2161477"/>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24029 w 12326363"/>
              <a:gd name="connsiteY30" fmla="*/ 166215 h 2163614"/>
              <a:gd name="connsiteX31" fmla="*/ 10604954 w 12326363"/>
              <a:gd name="connsiteY31" fmla="*/ 45565 h 2163614"/>
              <a:gd name="connsiteX32" fmla="*/ 10398579 w 12326363"/>
              <a:gd name="connsiteY32" fmla="*/ 747240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24029 w 12326363"/>
              <a:gd name="connsiteY30" fmla="*/ 166215 h 2163614"/>
              <a:gd name="connsiteX31" fmla="*/ 10488717 w 12326363"/>
              <a:gd name="connsiteY31" fmla="*/ 72687 h 2163614"/>
              <a:gd name="connsiteX32" fmla="*/ 10398579 w 12326363"/>
              <a:gd name="connsiteY32" fmla="*/ 747240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24029 w 12326363"/>
              <a:gd name="connsiteY30" fmla="*/ 166215 h 2163614"/>
              <a:gd name="connsiteX31" fmla="*/ 10488717 w 12326363"/>
              <a:gd name="connsiteY31" fmla="*/ 72687 h 2163614"/>
              <a:gd name="connsiteX32" fmla="*/ 10359833 w 12326363"/>
              <a:gd name="connsiteY32" fmla="*/ 774362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16280 w 12326363"/>
              <a:gd name="connsiteY30" fmla="*/ 154592 h 2163614"/>
              <a:gd name="connsiteX31" fmla="*/ 10488717 w 12326363"/>
              <a:gd name="connsiteY31" fmla="*/ 72687 h 2163614"/>
              <a:gd name="connsiteX32" fmla="*/ 10359833 w 12326363"/>
              <a:gd name="connsiteY32" fmla="*/ 774362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292787"/>
              <a:gd name="connsiteY0" fmla="*/ 2137890 h 2163614"/>
              <a:gd name="connsiteX1" fmla="*/ 946604 w 12292787"/>
              <a:gd name="connsiteY1" fmla="*/ 1855315 h 2163614"/>
              <a:gd name="connsiteX2" fmla="*/ 2149652 w 12292787"/>
              <a:gd name="connsiteY2" fmla="*/ 1295329 h 2163614"/>
              <a:gd name="connsiteX3" fmla="*/ 2031197 w 12292787"/>
              <a:gd name="connsiteY3" fmla="*/ 1077161 h 2163614"/>
              <a:gd name="connsiteX4" fmla="*/ 2201845 w 12292787"/>
              <a:gd name="connsiteY4" fmla="*/ 912374 h 2163614"/>
              <a:gd name="connsiteX5" fmla="*/ 2500330 w 12292787"/>
              <a:gd name="connsiteY5" fmla="*/ 1061147 h 2163614"/>
              <a:gd name="connsiteX6" fmla="*/ 2188692 w 12292787"/>
              <a:gd name="connsiteY6" fmla="*/ 1298469 h 2163614"/>
              <a:gd name="connsiteX7" fmla="*/ 2857954 w 12292787"/>
              <a:gd name="connsiteY7" fmla="*/ 1687040 h 2163614"/>
              <a:gd name="connsiteX8" fmla="*/ 3432629 w 12292787"/>
              <a:gd name="connsiteY8" fmla="*/ 1931515 h 2163614"/>
              <a:gd name="connsiteX9" fmla="*/ 3880304 w 12292787"/>
              <a:gd name="connsiteY9" fmla="*/ 1915640 h 2163614"/>
              <a:gd name="connsiteX10" fmla="*/ 4143829 w 12292787"/>
              <a:gd name="connsiteY10" fmla="*/ 2055340 h 2163614"/>
              <a:gd name="connsiteX11" fmla="*/ 4451804 w 12292787"/>
              <a:gd name="connsiteY11" fmla="*/ 2074390 h 2163614"/>
              <a:gd name="connsiteX12" fmla="*/ 4991554 w 12292787"/>
              <a:gd name="connsiteY12" fmla="*/ 1893415 h 2163614"/>
              <a:gd name="connsiteX13" fmla="*/ 5705929 w 12292787"/>
              <a:gd name="connsiteY13" fmla="*/ 1401290 h 2163614"/>
              <a:gd name="connsiteX14" fmla="*/ 6544129 w 12292787"/>
              <a:gd name="connsiteY14" fmla="*/ 1017115 h 2163614"/>
              <a:gd name="connsiteX15" fmla="*/ 7153729 w 12292787"/>
              <a:gd name="connsiteY15" fmla="*/ 1118715 h 2163614"/>
              <a:gd name="connsiteX16" fmla="*/ 7429954 w 12292787"/>
              <a:gd name="connsiteY16" fmla="*/ 994890 h 2163614"/>
              <a:gd name="connsiteX17" fmla="*/ 8185604 w 12292787"/>
              <a:gd name="connsiteY17" fmla="*/ 1128240 h 2163614"/>
              <a:gd name="connsiteX18" fmla="*/ 8699954 w 12292787"/>
              <a:gd name="connsiteY18" fmla="*/ 1229840 h 2163614"/>
              <a:gd name="connsiteX19" fmla="*/ 8963479 w 12292787"/>
              <a:gd name="connsiteY19" fmla="*/ 1042515 h 2163614"/>
              <a:gd name="connsiteX20" fmla="*/ 9668329 w 12292787"/>
              <a:gd name="connsiteY20" fmla="*/ 883765 h 2163614"/>
              <a:gd name="connsiteX21" fmla="*/ 10328729 w 12292787"/>
              <a:gd name="connsiteY21" fmla="*/ 750415 h 2163614"/>
              <a:gd name="connsiteX22" fmla="*/ 10446204 w 12292787"/>
              <a:gd name="connsiteY22" fmla="*/ 90015 h 2163614"/>
              <a:gd name="connsiteX23" fmla="*/ 10655754 w 12292787"/>
              <a:gd name="connsiteY23" fmla="*/ 13815 h 2163614"/>
              <a:gd name="connsiteX24" fmla="*/ 10862129 w 12292787"/>
              <a:gd name="connsiteY24" fmla="*/ 163040 h 2163614"/>
              <a:gd name="connsiteX25" fmla="*/ 10957002 w 12292787"/>
              <a:gd name="connsiteY25" fmla="*/ 522515 h 2163614"/>
              <a:gd name="connsiteX26" fmla="*/ 12173404 w 12292787"/>
              <a:gd name="connsiteY26" fmla="*/ 826615 h 2163614"/>
              <a:gd name="connsiteX27" fmla="*/ 12217854 w 12292787"/>
              <a:gd name="connsiteY27" fmla="*/ 874240 h 2163614"/>
              <a:gd name="connsiteX28" fmla="*/ 11913054 w 12292787"/>
              <a:gd name="connsiteY28" fmla="*/ 769465 h 2163614"/>
              <a:gd name="connsiteX29" fmla="*/ 10900229 w 12292787"/>
              <a:gd name="connsiteY29" fmla="*/ 528165 h 2163614"/>
              <a:gd name="connsiteX30" fmla="*/ 10816280 w 12292787"/>
              <a:gd name="connsiteY30" fmla="*/ 154592 h 2163614"/>
              <a:gd name="connsiteX31" fmla="*/ 10488717 w 12292787"/>
              <a:gd name="connsiteY31" fmla="*/ 72687 h 2163614"/>
              <a:gd name="connsiteX32" fmla="*/ 10359833 w 12292787"/>
              <a:gd name="connsiteY32" fmla="*/ 774362 h 2163614"/>
              <a:gd name="connsiteX33" fmla="*/ 9668329 w 12292787"/>
              <a:gd name="connsiteY33" fmla="*/ 915515 h 2163614"/>
              <a:gd name="connsiteX34" fmla="*/ 8982529 w 12292787"/>
              <a:gd name="connsiteY34" fmla="*/ 1071090 h 2163614"/>
              <a:gd name="connsiteX35" fmla="*/ 8715829 w 12292787"/>
              <a:gd name="connsiteY35" fmla="*/ 1258415 h 2163614"/>
              <a:gd name="connsiteX36" fmla="*/ 8169729 w 12292787"/>
              <a:gd name="connsiteY36" fmla="*/ 1153640 h 2163614"/>
              <a:gd name="connsiteX37" fmla="*/ 7439479 w 12292787"/>
              <a:gd name="connsiteY37" fmla="*/ 1017115 h 2163614"/>
              <a:gd name="connsiteX38" fmla="*/ 7233104 w 12292787"/>
              <a:gd name="connsiteY38" fmla="*/ 1131415 h 2163614"/>
              <a:gd name="connsiteX39" fmla="*/ 7026729 w 12292787"/>
              <a:gd name="connsiteY39" fmla="*/ 1125065 h 2163614"/>
              <a:gd name="connsiteX40" fmla="*/ 6601279 w 12292787"/>
              <a:gd name="connsiteY40" fmla="*/ 1036165 h 2163614"/>
              <a:gd name="connsiteX41" fmla="*/ 6010729 w 12292787"/>
              <a:gd name="connsiteY41" fmla="*/ 1264765 h 2163614"/>
              <a:gd name="connsiteX42" fmla="*/ 5305879 w 12292787"/>
              <a:gd name="connsiteY42" fmla="*/ 1693390 h 2163614"/>
              <a:gd name="connsiteX43" fmla="*/ 4724854 w 12292787"/>
              <a:gd name="connsiteY43" fmla="*/ 2033115 h 2163614"/>
              <a:gd name="connsiteX44" fmla="*/ 4213679 w 12292787"/>
              <a:gd name="connsiteY44" fmla="*/ 2096615 h 2163614"/>
              <a:gd name="connsiteX45" fmla="*/ 3883479 w 12292787"/>
              <a:gd name="connsiteY45" fmla="*/ 1944215 h 2163614"/>
              <a:gd name="connsiteX46" fmla="*/ 3496129 w 12292787"/>
              <a:gd name="connsiteY46" fmla="*/ 1969615 h 2163614"/>
              <a:gd name="connsiteX47" fmla="*/ 3102429 w 12292787"/>
              <a:gd name="connsiteY47" fmla="*/ 1842615 h 2163614"/>
              <a:gd name="connsiteX48" fmla="*/ 2581729 w 12292787"/>
              <a:gd name="connsiteY48" fmla="*/ 1556865 h 2163614"/>
              <a:gd name="connsiteX49" fmla="*/ 2177422 w 12292787"/>
              <a:gd name="connsiteY49" fmla="*/ 1317100 h 2163614"/>
              <a:gd name="connsiteX50" fmla="*/ 2174248 w 12292787"/>
              <a:gd name="connsiteY50" fmla="*/ 1273522 h 2163614"/>
              <a:gd name="connsiteX51" fmla="*/ 2464149 w 12292787"/>
              <a:gd name="connsiteY51" fmla="*/ 1055739 h 2163614"/>
              <a:gd name="connsiteX52" fmla="*/ 2200870 w 12292787"/>
              <a:gd name="connsiteY52" fmla="*/ 939833 h 2163614"/>
              <a:gd name="connsiteX53" fmla="*/ 2056528 w 12292787"/>
              <a:gd name="connsiteY53" fmla="*/ 1099804 h 2163614"/>
              <a:gd name="connsiteX54" fmla="*/ 2174912 w 12292787"/>
              <a:gd name="connsiteY54" fmla="*/ 1278756 h 2163614"/>
              <a:gd name="connsiteX55" fmla="*/ 2177388 w 12292787"/>
              <a:gd name="connsiteY55" fmla="*/ 1308552 h 2163614"/>
              <a:gd name="connsiteX56" fmla="*/ 1121229 w 12292787"/>
              <a:gd name="connsiteY56" fmla="*/ 1810865 h 2163614"/>
              <a:gd name="connsiteX57" fmla="*/ 454 w 12292787"/>
              <a:gd name="connsiteY57" fmla="*/ 2163290 h 2163614"/>
              <a:gd name="connsiteX58" fmla="*/ 3629 w 12292787"/>
              <a:gd name="connsiteY58" fmla="*/ 2137890 h 2163614"/>
              <a:gd name="connsiteX0" fmla="*/ 3629 w 12313946"/>
              <a:gd name="connsiteY0" fmla="*/ 2137890 h 2163614"/>
              <a:gd name="connsiteX1" fmla="*/ 946604 w 12313946"/>
              <a:gd name="connsiteY1" fmla="*/ 1855315 h 2163614"/>
              <a:gd name="connsiteX2" fmla="*/ 2149652 w 12313946"/>
              <a:gd name="connsiteY2" fmla="*/ 1295329 h 2163614"/>
              <a:gd name="connsiteX3" fmla="*/ 2031197 w 12313946"/>
              <a:gd name="connsiteY3" fmla="*/ 1077161 h 2163614"/>
              <a:gd name="connsiteX4" fmla="*/ 2201845 w 12313946"/>
              <a:gd name="connsiteY4" fmla="*/ 912374 h 2163614"/>
              <a:gd name="connsiteX5" fmla="*/ 2500330 w 12313946"/>
              <a:gd name="connsiteY5" fmla="*/ 1061147 h 2163614"/>
              <a:gd name="connsiteX6" fmla="*/ 2188692 w 12313946"/>
              <a:gd name="connsiteY6" fmla="*/ 1298469 h 2163614"/>
              <a:gd name="connsiteX7" fmla="*/ 2857954 w 12313946"/>
              <a:gd name="connsiteY7" fmla="*/ 1687040 h 2163614"/>
              <a:gd name="connsiteX8" fmla="*/ 3432629 w 12313946"/>
              <a:gd name="connsiteY8" fmla="*/ 1931515 h 2163614"/>
              <a:gd name="connsiteX9" fmla="*/ 3880304 w 12313946"/>
              <a:gd name="connsiteY9" fmla="*/ 1915640 h 2163614"/>
              <a:gd name="connsiteX10" fmla="*/ 4143829 w 12313946"/>
              <a:gd name="connsiteY10" fmla="*/ 2055340 h 2163614"/>
              <a:gd name="connsiteX11" fmla="*/ 4451804 w 12313946"/>
              <a:gd name="connsiteY11" fmla="*/ 2074390 h 2163614"/>
              <a:gd name="connsiteX12" fmla="*/ 4991554 w 12313946"/>
              <a:gd name="connsiteY12" fmla="*/ 1893415 h 2163614"/>
              <a:gd name="connsiteX13" fmla="*/ 5705929 w 12313946"/>
              <a:gd name="connsiteY13" fmla="*/ 1401290 h 2163614"/>
              <a:gd name="connsiteX14" fmla="*/ 6544129 w 12313946"/>
              <a:gd name="connsiteY14" fmla="*/ 1017115 h 2163614"/>
              <a:gd name="connsiteX15" fmla="*/ 7153729 w 12313946"/>
              <a:gd name="connsiteY15" fmla="*/ 1118715 h 2163614"/>
              <a:gd name="connsiteX16" fmla="*/ 7429954 w 12313946"/>
              <a:gd name="connsiteY16" fmla="*/ 994890 h 2163614"/>
              <a:gd name="connsiteX17" fmla="*/ 8185604 w 12313946"/>
              <a:gd name="connsiteY17" fmla="*/ 1128240 h 2163614"/>
              <a:gd name="connsiteX18" fmla="*/ 8699954 w 12313946"/>
              <a:gd name="connsiteY18" fmla="*/ 1229840 h 2163614"/>
              <a:gd name="connsiteX19" fmla="*/ 8963479 w 12313946"/>
              <a:gd name="connsiteY19" fmla="*/ 1042515 h 2163614"/>
              <a:gd name="connsiteX20" fmla="*/ 9668329 w 12313946"/>
              <a:gd name="connsiteY20" fmla="*/ 883765 h 2163614"/>
              <a:gd name="connsiteX21" fmla="*/ 10328729 w 12313946"/>
              <a:gd name="connsiteY21" fmla="*/ 750415 h 2163614"/>
              <a:gd name="connsiteX22" fmla="*/ 10446204 w 12313946"/>
              <a:gd name="connsiteY22" fmla="*/ 90015 h 2163614"/>
              <a:gd name="connsiteX23" fmla="*/ 10655754 w 12313946"/>
              <a:gd name="connsiteY23" fmla="*/ 13815 h 2163614"/>
              <a:gd name="connsiteX24" fmla="*/ 10862129 w 12313946"/>
              <a:gd name="connsiteY24" fmla="*/ 163040 h 2163614"/>
              <a:gd name="connsiteX25" fmla="*/ 10957002 w 12313946"/>
              <a:gd name="connsiteY25" fmla="*/ 522515 h 2163614"/>
              <a:gd name="connsiteX26" fmla="*/ 12204401 w 12313946"/>
              <a:gd name="connsiteY26" fmla="*/ 811117 h 2163614"/>
              <a:gd name="connsiteX27" fmla="*/ 12217854 w 12313946"/>
              <a:gd name="connsiteY27" fmla="*/ 874240 h 2163614"/>
              <a:gd name="connsiteX28" fmla="*/ 11913054 w 12313946"/>
              <a:gd name="connsiteY28" fmla="*/ 769465 h 2163614"/>
              <a:gd name="connsiteX29" fmla="*/ 10900229 w 12313946"/>
              <a:gd name="connsiteY29" fmla="*/ 528165 h 2163614"/>
              <a:gd name="connsiteX30" fmla="*/ 10816280 w 12313946"/>
              <a:gd name="connsiteY30" fmla="*/ 154592 h 2163614"/>
              <a:gd name="connsiteX31" fmla="*/ 10488717 w 12313946"/>
              <a:gd name="connsiteY31" fmla="*/ 72687 h 2163614"/>
              <a:gd name="connsiteX32" fmla="*/ 10359833 w 12313946"/>
              <a:gd name="connsiteY32" fmla="*/ 774362 h 2163614"/>
              <a:gd name="connsiteX33" fmla="*/ 9668329 w 12313946"/>
              <a:gd name="connsiteY33" fmla="*/ 915515 h 2163614"/>
              <a:gd name="connsiteX34" fmla="*/ 8982529 w 12313946"/>
              <a:gd name="connsiteY34" fmla="*/ 1071090 h 2163614"/>
              <a:gd name="connsiteX35" fmla="*/ 8715829 w 12313946"/>
              <a:gd name="connsiteY35" fmla="*/ 1258415 h 2163614"/>
              <a:gd name="connsiteX36" fmla="*/ 8169729 w 12313946"/>
              <a:gd name="connsiteY36" fmla="*/ 1153640 h 2163614"/>
              <a:gd name="connsiteX37" fmla="*/ 7439479 w 12313946"/>
              <a:gd name="connsiteY37" fmla="*/ 1017115 h 2163614"/>
              <a:gd name="connsiteX38" fmla="*/ 7233104 w 12313946"/>
              <a:gd name="connsiteY38" fmla="*/ 1131415 h 2163614"/>
              <a:gd name="connsiteX39" fmla="*/ 7026729 w 12313946"/>
              <a:gd name="connsiteY39" fmla="*/ 1125065 h 2163614"/>
              <a:gd name="connsiteX40" fmla="*/ 6601279 w 12313946"/>
              <a:gd name="connsiteY40" fmla="*/ 1036165 h 2163614"/>
              <a:gd name="connsiteX41" fmla="*/ 6010729 w 12313946"/>
              <a:gd name="connsiteY41" fmla="*/ 1264765 h 2163614"/>
              <a:gd name="connsiteX42" fmla="*/ 5305879 w 12313946"/>
              <a:gd name="connsiteY42" fmla="*/ 1693390 h 2163614"/>
              <a:gd name="connsiteX43" fmla="*/ 4724854 w 12313946"/>
              <a:gd name="connsiteY43" fmla="*/ 2033115 h 2163614"/>
              <a:gd name="connsiteX44" fmla="*/ 4213679 w 12313946"/>
              <a:gd name="connsiteY44" fmla="*/ 2096615 h 2163614"/>
              <a:gd name="connsiteX45" fmla="*/ 3883479 w 12313946"/>
              <a:gd name="connsiteY45" fmla="*/ 1944215 h 2163614"/>
              <a:gd name="connsiteX46" fmla="*/ 3496129 w 12313946"/>
              <a:gd name="connsiteY46" fmla="*/ 1969615 h 2163614"/>
              <a:gd name="connsiteX47" fmla="*/ 3102429 w 12313946"/>
              <a:gd name="connsiteY47" fmla="*/ 1842615 h 2163614"/>
              <a:gd name="connsiteX48" fmla="*/ 2581729 w 12313946"/>
              <a:gd name="connsiteY48" fmla="*/ 1556865 h 2163614"/>
              <a:gd name="connsiteX49" fmla="*/ 2177422 w 12313946"/>
              <a:gd name="connsiteY49" fmla="*/ 1317100 h 2163614"/>
              <a:gd name="connsiteX50" fmla="*/ 2174248 w 12313946"/>
              <a:gd name="connsiteY50" fmla="*/ 1273522 h 2163614"/>
              <a:gd name="connsiteX51" fmla="*/ 2464149 w 12313946"/>
              <a:gd name="connsiteY51" fmla="*/ 1055739 h 2163614"/>
              <a:gd name="connsiteX52" fmla="*/ 2200870 w 12313946"/>
              <a:gd name="connsiteY52" fmla="*/ 939833 h 2163614"/>
              <a:gd name="connsiteX53" fmla="*/ 2056528 w 12313946"/>
              <a:gd name="connsiteY53" fmla="*/ 1099804 h 2163614"/>
              <a:gd name="connsiteX54" fmla="*/ 2174912 w 12313946"/>
              <a:gd name="connsiteY54" fmla="*/ 1278756 h 2163614"/>
              <a:gd name="connsiteX55" fmla="*/ 2177388 w 12313946"/>
              <a:gd name="connsiteY55" fmla="*/ 1308552 h 2163614"/>
              <a:gd name="connsiteX56" fmla="*/ 1121229 w 12313946"/>
              <a:gd name="connsiteY56" fmla="*/ 1810865 h 2163614"/>
              <a:gd name="connsiteX57" fmla="*/ 454 w 12313946"/>
              <a:gd name="connsiteY57" fmla="*/ 2163290 h 2163614"/>
              <a:gd name="connsiteX58" fmla="*/ 3629 w 12313946"/>
              <a:gd name="connsiteY58" fmla="*/ 2137890 h 2163614"/>
              <a:gd name="connsiteX0" fmla="*/ 3629 w 12352974"/>
              <a:gd name="connsiteY0" fmla="*/ 2137890 h 2163614"/>
              <a:gd name="connsiteX1" fmla="*/ 946604 w 12352974"/>
              <a:gd name="connsiteY1" fmla="*/ 1855315 h 2163614"/>
              <a:gd name="connsiteX2" fmla="*/ 2149652 w 12352974"/>
              <a:gd name="connsiteY2" fmla="*/ 1295329 h 2163614"/>
              <a:gd name="connsiteX3" fmla="*/ 2031197 w 12352974"/>
              <a:gd name="connsiteY3" fmla="*/ 1077161 h 2163614"/>
              <a:gd name="connsiteX4" fmla="*/ 2201845 w 12352974"/>
              <a:gd name="connsiteY4" fmla="*/ 912374 h 2163614"/>
              <a:gd name="connsiteX5" fmla="*/ 2500330 w 12352974"/>
              <a:gd name="connsiteY5" fmla="*/ 1061147 h 2163614"/>
              <a:gd name="connsiteX6" fmla="*/ 2188692 w 12352974"/>
              <a:gd name="connsiteY6" fmla="*/ 1298469 h 2163614"/>
              <a:gd name="connsiteX7" fmla="*/ 2857954 w 12352974"/>
              <a:gd name="connsiteY7" fmla="*/ 1687040 h 2163614"/>
              <a:gd name="connsiteX8" fmla="*/ 3432629 w 12352974"/>
              <a:gd name="connsiteY8" fmla="*/ 1931515 h 2163614"/>
              <a:gd name="connsiteX9" fmla="*/ 3880304 w 12352974"/>
              <a:gd name="connsiteY9" fmla="*/ 1915640 h 2163614"/>
              <a:gd name="connsiteX10" fmla="*/ 4143829 w 12352974"/>
              <a:gd name="connsiteY10" fmla="*/ 2055340 h 2163614"/>
              <a:gd name="connsiteX11" fmla="*/ 4451804 w 12352974"/>
              <a:gd name="connsiteY11" fmla="*/ 2074390 h 2163614"/>
              <a:gd name="connsiteX12" fmla="*/ 4991554 w 12352974"/>
              <a:gd name="connsiteY12" fmla="*/ 1893415 h 2163614"/>
              <a:gd name="connsiteX13" fmla="*/ 5705929 w 12352974"/>
              <a:gd name="connsiteY13" fmla="*/ 1401290 h 2163614"/>
              <a:gd name="connsiteX14" fmla="*/ 6544129 w 12352974"/>
              <a:gd name="connsiteY14" fmla="*/ 1017115 h 2163614"/>
              <a:gd name="connsiteX15" fmla="*/ 7153729 w 12352974"/>
              <a:gd name="connsiteY15" fmla="*/ 1118715 h 2163614"/>
              <a:gd name="connsiteX16" fmla="*/ 7429954 w 12352974"/>
              <a:gd name="connsiteY16" fmla="*/ 994890 h 2163614"/>
              <a:gd name="connsiteX17" fmla="*/ 8185604 w 12352974"/>
              <a:gd name="connsiteY17" fmla="*/ 1128240 h 2163614"/>
              <a:gd name="connsiteX18" fmla="*/ 8699954 w 12352974"/>
              <a:gd name="connsiteY18" fmla="*/ 1229840 h 2163614"/>
              <a:gd name="connsiteX19" fmla="*/ 8963479 w 12352974"/>
              <a:gd name="connsiteY19" fmla="*/ 1042515 h 2163614"/>
              <a:gd name="connsiteX20" fmla="*/ 9668329 w 12352974"/>
              <a:gd name="connsiteY20" fmla="*/ 883765 h 2163614"/>
              <a:gd name="connsiteX21" fmla="*/ 10328729 w 12352974"/>
              <a:gd name="connsiteY21" fmla="*/ 750415 h 2163614"/>
              <a:gd name="connsiteX22" fmla="*/ 10446204 w 12352974"/>
              <a:gd name="connsiteY22" fmla="*/ 90015 h 2163614"/>
              <a:gd name="connsiteX23" fmla="*/ 10655754 w 12352974"/>
              <a:gd name="connsiteY23" fmla="*/ 13815 h 2163614"/>
              <a:gd name="connsiteX24" fmla="*/ 10862129 w 12352974"/>
              <a:gd name="connsiteY24" fmla="*/ 163040 h 2163614"/>
              <a:gd name="connsiteX25" fmla="*/ 10957002 w 12352974"/>
              <a:gd name="connsiteY25" fmla="*/ 522515 h 2163614"/>
              <a:gd name="connsiteX26" fmla="*/ 12204401 w 12352974"/>
              <a:gd name="connsiteY26" fmla="*/ 811117 h 2163614"/>
              <a:gd name="connsiteX27" fmla="*/ 12217854 w 12352974"/>
              <a:gd name="connsiteY27" fmla="*/ 874240 h 2163614"/>
              <a:gd name="connsiteX28" fmla="*/ 11913054 w 12352974"/>
              <a:gd name="connsiteY28" fmla="*/ 769465 h 2163614"/>
              <a:gd name="connsiteX29" fmla="*/ 10900229 w 12352974"/>
              <a:gd name="connsiteY29" fmla="*/ 528165 h 2163614"/>
              <a:gd name="connsiteX30" fmla="*/ 10816280 w 12352974"/>
              <a:gd name="connsiteY30" fmla="*/ 154592 h 2163614"/>
              <a:gd name="connsiteX31" fmla="*/ 10488717 w 12352974"/>
              <a:gd name="connsiteY31" fmla="*/ 72687 h 2163614"/>
              <a:gd name="connsiteX32" fmla="*/ 10359833 w 12352974"/>
              <a:gd name="connsiteY32" fmla="*/ 774362 h 2163614"/>
              <a:gd name="connsiteX33" fmla="*/ 9668329 w 12352974"/>
              <a:gd name="connsiteY33" fmla="*/ 915515 h 2163614"/>
              <a:gd name="connsiteX34" fmla="*/ 8982529 w 12352974"/>
              <a:gd name="connsiteY34" fmla="*/ 1071090 h 2163614"/>
              <a:gd name="connsiteX35" fmla="*/ 8715829 w 12352974"/>
              <a:gd name="connsiteY35" fmla="*/ 1258415 h 2163614"/>
              <a:gd name="connsiteX36" fmla="*/ 8169729 w 12352974"/>
              <a:gd name="connsiteY36" fmla="*/ 1153640 h 2163614"/>
              <a:gd name="connsiteX37" fmla="*/ 7439479 w 12352974"/>
              <a:gd name="connsiteY37" fmla="*/ 1017115 h 2163614"/>
              <a:gd name="connsiteX38" fmla="*/ 7233104 w 12352974"/>
              <a:gd name="connsiteY38" fmla="*/ 1131415 h 2163614"/>
              <a:gd name="connsiteX39" fmla="*/ 7026729 w 12352974"/>
              <a:gd name="connsiteY39" fmla="*/ 1125065 h 2163614"/>
              <a:gd name="connsiteX40" fmla="*/ 6601279 w 12352974"/>
              <a:gd name="connsiteY40" fmla="*/ 1036165 h 2163614"/>
              <a:gd name="connsiteX41" fmla="*/ 6010729 w 12352974"/>
              <a:gd name="connsiteY41" fmla="*/ 1264765 h 2163614"/>
              <a:gd name="connsiteX42" fmla="*/ 5305879 w 12352974"/>
              <a:gd name="connsiteY42" fmla="*/ 1693390 h 2163614"/>
              <a:gd name="connsiteX43" fmla="*/ 4724854 w 12352974"/>
              <a:gd name="connsiteY43" fmla="*/ 2033115 h 2163614"/>
              <a:gd name="connsiteX44" fmla="*/ 4213679 w 12352974"/>
              <a:gd name="connsiteY44" fmla="*/ 2096615 h 2163614"/>
              <a:gd name="connsiteX45" fmla="*/ 3883479 w 12352974"/>
              <a:gd name="connsiteY45" fmla="*/ 1944215 h 2163614"/>
              <a:gd name="connsiteX46" fmla="*/ 3496129 w 12352974"/>
              <a:gd name="connsiteY46" fmla="*/ 1969615 h 2163614"/>
              <a:gd name="connsiteX47" fmla="*/ 3102429 w 12352974"/>
              <a:gd name="connsiteY47" fmla="*/ 1842615 h 2163614"/>
              <a:gd name="connsiteX48" fmla="*/ 2581729 w 12352974"/>
              <a:gd name="connsiteY48" fmla="*/ 1556865 h 2163614"/>
              <a:gd name="connsiteX49" fmla="*/ 2177422 w 12352974"/>
              <a:gd name="connsiteY49" fmla="*/ 1317100 h 2163614"/>
              <a:gd name="connsiteX50" fmla="*/ 2174248 w 12352974"/>
              <a:gd name="connsiteY50" fmla="*/ 1273522 h 2163614"/>
              <a:gd name="connsiteX51" fmla="*/ 2464149 w 12352974"/>
              <a:gd name="connsiteY51" fmla="*/ 1055739 h 2163614"/>
              <a:gd name="connsiteX52" fmla="*/ 2200870 w 12352974"/>
              <a:gd name="connsiteY52" fmla="*/ 939833 h 2163614"/>
              <a:gd name="connsiteX53" fmla="*/ 2056528 w 12352974"/>
              <a:gd name="connsiteY53" fmla="*/ 1099804 h 2163614"/>
              <a:gd name="connsiteX54" fmla="*/ 2174912 w 12352974"/>
              <a:gd name="connsiteY54" fmla="*/ 1278756 h 2163614"/>
              <a:gd name="connsiteX55" fmla="*/ 2177388 w 12352974"/>
              <a:gd name="connsiteY55" fmla="*/ 1308552 h 2163614"/>
              <a:gd name="connsiteX56" fmla="*/ 1121229 w 12352974"/>
              <a:gd name="connsiteY56" fmla="*/ 1810865 h 2163614"/>
              <a:gd name="connsiteX57" fmla="*/ 454 w 12352974"/>
              <a:gd name="connsiteY57" fmla="*/ 2163290 h 2163614"/>
              <a:gd name="connsiteX58" fmla="*/ 3629 w 12352974"/>
              <a:gd name="connsiteY58" fmla="*/ 2137890 h 2163614"/>
              <a:gd name="connsiteX0" fmla="*/ 3629 w 12364403"/>
              <a:gd name="connsiteY0" fmla="*/ 2137890 h 2163614"/>
              <a:gd name="connsiteX1" fmla="*/ 946604 w 12364403"/>
              <a:gd name="connsiteY1" fmla="*/ 1855315 h 2163614"/>
              <a:gd name="connsiteX2" fmla="*/ 2149652 w 12364403"/>
              <a:gd name="connsiteY2" fmla="*/ 1295329 h 2163614"/>
              <a:gd name="connsiteX3" fmla="*/ 2031197 w 12364403"/>
              <a:gd name="connsiteY3" fmla="*/ 1077161 h 2163614"/>
              <a:gd name="connsiteX4" fmla="*/ 2201845 w 12364403"/>
              <a:gd name="connsiteY4" fmla="*/ 912374 h 2163614"/>
              <a:gd name="connsiteX5" fmla="*/ 2500330 w 12364403"/>
              <a:gd name="connsiteY5" fmla="*/ 1061147 h 2163614"/>
              <a:gd name="connsiteX6" fmla="*/ 2188692 w 12364403"/>
              <a:gd name="connsiteY6" fmla="*/ 1298469 h 2163614"/>
              <a:gd name="connsiteX7" fmla="*/ 2857954 w 12364403"/>
              <a:gd name="connsiteY7" fmla="*/ 1687040 h 2163614"/>
              <a:gd name="connsiteX8" fmla="*/ 3432629 w 12364403"/>
              <a:gd name="connsiteY8" fmla="*/ 1931515 h 2163614"/>
              <a:gd name="connsiteX9" fmla="*/ 3880304 w 12364403"/>
              <a:gd name="connsiteY9" fmla="*/ 1915640 h 2163614"/>
              <a:gd name="connsiteX10" fmla="*/ 4143829 w 12364403"/>
              <a:gd name="connsiteY10" fmla="*/ 2055340 h 2163614"/>
              <a:gd name="connsiteX11" fmla="*/ 4451804 w 12364403"/>
              <a:gd name="connsiteY11" fmla="*/ 2074390 h 2163614"/>
              <a:gd name="connsiteX12" fmla="*/ 4991554 w 12364403"/>
              <a:gd name="connsiteY12" fmla="*/ 1893415 h 2163614"/>
              <a:gd name="connsiteX13" fmla="*/ 5705929 w 12364403"/>
              <a:gd name="connsiteY13" fmla="*/ 1401290 h 2163614"/>
              <a:gd name="connsiteX14" fmla="*/ 6544129 w 12364403"/>
              <a:gd name="connsiteY14" fmla="*/ 1017115 h 2163614"/>
              <a:gd name="connsiteX15" fmla="*/ 7153729 w 12364403"/>
              <a:gd name="connsiteY15" fmla="*/ 1118715 h 2163614"/>
              <a:gd name="connsiteX16" fmla="*/ 7429954 w 12364403"/>
              <a:gd name="connsiteY16" fmla="*/ 994890 h 2163614"/>
              <a:gd name="connsiteX17" fmla="*/ 8185604 w 12364403"/>
              <a:gd name="connsiteY17" fmla="*/ 1128240 h 2163614"/>
              <a:gd name="connsiteX18" fmla="*/ 8699954 w 12364403"/>
              <a:gd name="connsiteY18" fmla="*/ 1229840 h 2163614"/>
              <a:gd name="connsiteX19" fmla="*/ 8963479 w 12364403"/>
              <a:gd name="connsiteY19" fmla="*/ 1042515 h 2163614"/>
              <a:gd name="connsiteX20" fmla="*/ 9668329 w 12364403"/>
              <a:gd name="connsiteY20" fmla="*/ 883765 h 2163614"/>
              <a:gd name="connsiteX21" fmla="*/ 10328729 w 12364403"/>
              <a:gd name="connsiteY21" fmla="*/ 750415 h 2163614"/>
              <a:gd name="connsiteX22" fmla="*/ 10446204 w 12364403"/>
              <a:gd name="connsiteY22" fmla="*/ 90015 h 2163614"/>
              <a:gd name="connsiteX23" fmla="*/ 10655754 w 12364403"/>
              <a:gd name="connsiteY23" fmla="*/ 13815 h 2163614"/>
              <a:gd name="connsiteX24" fmla="*/ 10862129 w 12364403"/>
              <a:gd name="connsiteY24" fmla="*/ 163040 h 2163614"/>
              <a:gd name="connsiteX25" fmla="*/ 10957002 w 12364403"/>
              <a:gd name="connsiteY25" fmla="*/ 522515 h 2163614"/>
              <a:gd name="connsiteX26" fmla="*/ 12219899 w 12364403"/>
              <a:gd name="connsiteY26" fmla="*/ 834364 h 2163614"/>
              <a:gd name="connsiteX27" fmla="*/ 12217854 w 12364403"/>
              <a:gd name="connsiteY27" fmla="*/ 874240 h 2163614"/>
              <a:gd name="connsiteX28" fmla="*/ 11913054 w 12364403"/>
              <a:gd name="connsiteY28" fmla="*/ 769465 h 2163614"/>
              <a:gd name="connsiteX29" fmla="*/ 10900229 w 12364403"/>
              <a:gd name="connsiteY29" fmla="*/ 528165 h 2163614"/>
              <a:gd name="connsiteX30" fmla="*/ 10816280 w 12364403"/>
              <a:gd name="connsiteY30" fmla="*/ 154592 h 2163614"/>
              <a:gd name="connsiteX31" fmla="*/ 10488717 w 12364403"/>
              <a:gd name="connsiteY31" fmla="*/ 72687 h 2163614"/>
              <a:gd name="connsiteX32" fmla="*/ 10359833 w 12364403"/>
              <a:gd name="connsiteY32" fmla="*/ 774362 h 2163614"/>
              <a:gd name="connsiteX33" fmla="*/ 9668329 w 12364403"/>
              <a:gd name="connsiteY33" fmla="*/ 915515 h 2163614"/>
              <a:gd name="connsiteX34" fmla="*/ 8982529 w 12364403"/>
              <a:gd name="connsiteY34" fmla="*/ 1071090 h 2163614"/>
              <a:gd name="connsiteX35" fmla="*/ 8715829 w 12364403"/>
              <a:gd name="connsiteY35" fmla="*/ 1258415 h 2163614"/>
              <a:gd name="connsiteX36" fmla="*/ 8169729 w 12364403"/>
              <a:gd name="connsiteY36" fmla="*/ 1153640 h 2163614"/>
              <a:gd name="connsiteX37" fmla="*/ 7439479 w 12364403"/>
              <a:gd name="connsiteY37" fmla="*/ 1017115 h 2163614"/>
              <a:gd name="connsiteX38" fmla="*/ 7233104 w 12364403"/>
              <a:gd name="connsiteY38" fmla="*/ 1131415 h 2163614"/>
              <a:gd name="connsiteX39" fmla="*/ 7026729 w 12364403"/>
              <a:gd name="connsiteY39" fmla="*/ 1125065 h 2163614"/>
              <a:gd name="connsiteX40" fmla="*/ 6601279 w 12364403"/>
              <a:gd name="connsiteY40" fmla="*/ 1036165 h 2163614"/>
              <a:gd name="connsiteX41" fmla="*/ 6010729 w 12364403"/>
              <a:gd name="connsiteY41" fmla="*/ 1264765 h 2163614"/>
              <a:gd name="connsiteX42" fmla="*/ 5305879 w 12364403"/>
              <a:gd name="connsiteY42" fmla="*/ 1693390 h 2163614"/>
              <a:gd name="connsiteX43" fmla="*/ 4724854 w 12364403"/>
              <a:gd name="connsiteY43" fmla="*/ 2033115 h 2163614"/>
              <a:gd name="connsiteX44" fmla="*/ 4213679 w 12364403"/>
              <a:gd name="connsiteY44" fmla="*/ 2096615 h 2163614"/>
              <a:gd name="connsiteX45" fmla="*/ 3883479 w 12364403"/>
              <a:gd name="connsiteY45" fmla="*/ 1944215 h 2163614"/>
              <a:gd name="connsiteX46" fmla="*/ 3496129 w 12364403"/>
              <a:gd name="connsiteY46" fmla="*/ 1969615 h 2163614"/>
              <a:gd name="connsiteX47" fmla="*/ 3102429 w 12364403"/>
              <a:gd name="connsiteY47" fmla="*/ 1842615 h 2163614"/>
              <a:gd name="connsiteX48" fmla="*/ 2581729 w 12364403"/>
              <a:gd name="connsiteY48" fmla="*/ 1556865 h 2163614"/>
              <a:gd name="connsiteX49" fmla="*/ 2177422 w 12364403"/>
              <a:gd name="connsiteY49" fmla="*/ 1317100 h 2163614"/>
              <a:gd name="connsiteX50" fmla="*/ 2174248 w 12364403"/>
              <a:gd name="connsiteY50" fmla="*/ 1273522 h 2163614"/>
              <a:gd name="connsiteX51" fmla="*/ 2464149 w 12364403"/>
              <a:gd name="connsiteY51" fmla="*/ 1055739 h 2163614"/>
              <a:gd name="connsiteX52" fmla="*/ 2200870 w 12364403"/>
              <a:gd name="connsiteY52" fmla="*/ 939833 h 2163614"/>
              <a:gd name="connsiteX53" fmla="*/ 2056528 w 12364403"/>
              <a:gd name="connsiteY53" fmla="*/ 1099804 h 2163614"/>
              <a:gd name="connsiteX54" fmla="*/ 2174912 w 12364403"/>
              <a:gd name="connsiteY54" fmla="*/ 1278756 h 2163614"/>
              <a:gd name="connsiteX55" fmla="*/ 2177388 w 12364403"/>
              <a:gd name="connsiteY55" fmla="*/ 1308552 h 2163614"/>
              <a:gd name="connsiteX56" fmla="*/ 1121229 w 12364403"/>
              <a:gd name="connsiteY56" fmla="*/ 1810865 h 2163614"/>
              <a:gd name="connsiteX57" fmla="*/ 454 w 12364403"/>
              <a:gd name="connsiteY57" fmla="*/ 2163290 h 2163614"/>
              <a:gd name="connsiteX58" fmla="*/ 3629 w 12364403"/>
              <a:gd name="connsiteY58" fmla="*/ 2137890 h 2163614"/>
              <a:gd name="connsiteX0" fmla="*/ 3629 w 12381546"/>
              <a:gd name="connsiteY0" fmla="*/ 2137890 h 2163614"/>
              <a:gd name="connsiteX1" fmla="*/ 946604 w 12381546"/>
              <a:gd name="connsiteY1" fmla="*/ 1855315 h 2163614"/>
              <a:gd name="connsiteX2" fmla="*/ 2149652 w 12381546"/>
              <a:gd name="connsiteY2" fmla="*/ 1295329 h 2163614"/>
              <a:gd name="connsiteX3" fmla="*/ 2031197 w 12381546"/>
              <a:gd name="connsiteY3" fmla="*/ 1077161 h 2163614"/>
              <a:gd name="connsiteX4" fmla="*/ 2201845 w 12381546"/>
              <a:gd name="connsiteY4" fmla="*/ 912374 h 2163614"/>
              <a:gd name="connsiteX5" fmla="*/ 2500330 w 12381546"/>
              <a:gd name="connsiteY5" fmla="*/ 1061147 h 2163614"/>
              <a:gd name="connsiteX6" fmla="*/ 2188692 w 12381546"/>
              <a:gd name="connsiteY6" fmla="*/ 1298469 h 2163614"/>
              <a:gd name="connsiteX7" fmla="*/ 2857954 w 12381546"/>
              <a:gd name="connsiteY7" fmla="*/ 1687040 h 2163614"/>
              <a:gd name="connsiteX8" fmla="*/ 3432629 w 12381546"/>
              <a:gd name="connsiteY8" fmla="*/ 1931515 h 2163614"/>
              <a:gd name="connsiteX9" fmla="*/ 3880304 w 12381546"/>
              <a:gd name="connsiteY9" fmla="*/ 1915640 h 2163614"/>
              <a:gd name="connsiteX10" fmla="*/ 4143829 w 12381546"/>
              <a:gd name="connsiteY10" fmla="*/ 2055340 h 2163614"/>
              <a:gd name="connsiteX11" fmla="*/ 4451804 w 12381546"/>
              <a:gd name="connsiteY11" fmla="*/ 2074390 h 2163614"/>
              <a:gd name="connsiteX12" fmla="*/ 4991554 w 12381546"/>
              <a:gd name="connsiteY12" fmla="*/ 1893415 h 2163614"/>
              <a:gd name="connsiteX13" fmla="*/ 5705929 w 12381546"/>
              <a:gd name="connsiteY13" fmla="*/ 1401290 h 2163614"/>
              <a:gd name="connsiteX14" fmla="*/ 6544129 w 12381546"/>
              <a:gd name="connsiteY14" fmla="*/ 1017115 h 2163614"/>
              <a:gd name="connsiteX15" fmla="*/ 7153729 w 12381546"/>
              <a:gd name="connsiteY15" fmla="*/ 1118715 h 2163614"/>
              <a:gd name="connsiteX16" fmla="*/ 7429954 w 12381546"/>
              <a:gd name="connsiteY16" fmla="*/ 994890 h 2163614"/>
              <a:gd name="connsiteX17" fmla="*/ 8185604 w 12381546"/>
              <a:gd name="connsiteY17" fmla="*/ 1128240 h 2163614"/>
              <a:gd name="connsiteX18" fmla="*/ 8699954 w 12381546"/>
              <a:gd name="connsiteY18" fmla="*/ 1229840 h 2163614"/>
              <a:gd name="connsiteX19" fmla="*/ 8963479 w 12381546"/>
              <a:gd name="connsiteY19" fmla="*/ 1042515 h 2163614"/>
              <a:gd name="connsiteX20" fmla="*/ 9668329 w 12381546"/>
              <a:gd name="connsiteY20" fmla="*/ 883765 h 2163614"/>
              <a:gd name="connsiteX21" fmla="*/ 10328729 w 12381546"/>
              <a:gd name="connsiteY21" fmla="*/ 750415 h 2163614"/>
              <a:gd name="connsiteX22" fmla="*/ 10446204 w 12381546"/>
              <a:gd name="connsiteY22" fmla="*/ 90015 h 2163614"/>
              <a:gd name="connsiteX23" fmla="*/ 10655754 w 12381546"/>
              <a:gd name="connsiteY23" fmla="*/ 13815 h 2163614"/>
              <a:gd name="connsiteX24" fmla="*/ 10862129 w 12381546"/>
              <a:gd name="connsiteY24" fmla="*/ 163040 h 2163614"/>
              <a:gd name="connsiteX25" fmla="*/ 10957002 w 12381546"/>
              <a:gd name="connsiteY25" fmla="*/ 522515 h 2163614"/>
              <a:gd name="connsiteX26" fmla="*/ 12219899 w 12381546"/>
              <a:gd name="connsiteY26" fmla="*/ 834364 h 2163614"/>
              <a:gd name="connsiteX27" fmla="*/ 12217854 w 12381546"/>
              <a:gd name="connsiteY27" fmla="*/ 874240 h 2163614"/>
              <a:gd name="connsiteX28" fmla="*/ 11913054 w 12381546"/>
              <a:gd name="connsiteY28" fmla="*/ 769465 h 2163614"/>
              <a:gd name="connsiteX29" fmla="*/ 10900229 w 12381546"/>
              <a:gd name="connsiteY29" fmla="*/ 528165 h 2163614"/>
              <a:gd name="connsiteX30" fmla="*/ 10816280 w 12381546"/>
              <a:gd name="connsiteY30" fmla="*/ 154592 h 2163614"/>
              <a:gd name="connsiteX31" fmla="*/ 10488717 w 12381546"/>
              <a:gd name="connsiteY31" fmla="*/ 72687 h 2163614"/>
              <a:gd name="connsiteX32" fmla="*/ 10359833 w 12381546"/>
              <a:gd name="connsiteY32" fmla="*/ 774362 h 2163614"/>
              <a:gd name="connsiteX33" fmla="*/ 9668329 w 12381546"/>
              <a:gd name="connsiteY33" fmla="*/ 915515 h 2163614"/>
              <a:gd name="connsiteX34" fmla="*/ 8982529 w 12381546"/>
              <a:gd name="connsiteY34" fmla="*/ 1071090 h 2163614"/>
              <a:gd name="connsiteX35" fmla="*/ 8715829 w 12381546"/>
              <a:gd name="connsiteY35" fmla="*/ 1258415 h 2163614"/>
              <a:gd name="connsiteX36" fmla="*/ 8169729 w 12381546"/>
              <a:gd name="connsiteY36" fmla="*/ 1153640 h 2163614"/>
              <a:gd name="connsiteX37" fmla="*/ 7439479 w 12381546"/>
              <a:gd name="connsiteY37" fmla="*/ 1017115 h 2163614"/>
              <a:gd name="connsiteX38" fmla="*/ 7233104 w 12381546"/>
              <a:gd name="connsiteY38" fmla="*/ 1131415 h 2163614"/>
              <a:gd name="connsiteX39" fmla="*/ 7026729 w 12381546"/>
              <a:gd name="connsiteY39" fmla="*/ 1125065 h 2163614"/>
              <a:gd name="connsiteX40" fmla="*/ 6601279 w 12381546"/>
              <a:gd name="connsiteY40" fmla="*/ 1036165 h 2163614"/>
              <a:gd name="connsiteX41" fmla="*/ 6010729 w 12381546"/>
              <a:gd name="connsiteY41" fmla="*/ 1264765 h 2163614"/>
              <a:gd name="connsiteX42" fmla="*/ 5305879 w 12381546"/>
              <a:gd name="connsiteY42" fmla="*/ 1693390 h 2163614"/>
              <a:gd name="connsiteX43" fmla="*/ 4724854 w 12381546"/>
              <a:gd name="connsiteY43" fmla="*/ 2033115 h 2163614"/>
              <a:gd name="connsiteX44" fmla="*/ 4213679 w 12381546"/>
              <a:gd name="connsiteY44" fmla="*/ 2096615 h 2163614"/>
              <a:gd name="connsiteX45" fmla="*/ 3883479 w 12381546"/>
              <a:gd name="connsiteY45" fmla="*/ 1944215 h 2163614"/>
              <a:gd name="connsiteX46" fmla="*/ 3496129 w 12381546"/>
              <a:gd name="connsiteY46" fmla="*/ 1969615 h 2163614"/>
              <a:gd name="connsiteX47" fmla="*/ 3102429 w 12381546"/>
              <a:gd name="connsiteY47" fmla="*/ 1842615 h 2163614"/>
              <a:gd name="connsiteX48" fmla="*/ 2581729 w 12381546"/>
              <a:gd name="connsiteY48" fmla="*/ 1556865 h 2163614"/>
              <a:gd name="connsiteX49" fmla="*/ 2177422 w 12381546"/>
              <a:gd name="connsiteY49" fmla="*/ 1317100 h 2163614"/>
              <a:gd name="connsiteX50" fmla="*/ 2174248 w 12381546"/>
              <a:gd name="connsiteY50" fmla="*/ 1273522 h 2163614"/>
              <a:gd name="connsiteX51" fmla="*/ 2464149 w 12381546"/>
              <a:gd name="connsiteY51" fmla="*/ 1055739 h 2163614"/>
              <a:gd name="connsiteX52" fmla="*/ 2200870 w 12381546"/>
              <a:gd name="connsiteY52" fmla="*/ 939833 h 2163614"/>
              <a:gd name="connsiteX53" fmla="*/ 2056528 w 12381546"/>
              <a:gd name="connsiteY53" fmla="*/ 1099804 h 2163614"/>
              <a:gd name="connsiteX54" fmla="*/ 2174912 w 12381546"/>
              <a:gd name="connsiteY54" fmla="*/ 1278756 h 2163614"/>
              <a:gd name="connsiteX55" fmla="*/ 2177388 w 12381546"/>
              <a:gd name="connsiteY55" fmla="*/ 1308552 h 2163614"/>
              <a:gd name="connsiteX56" fmla="*/ 1121229 w 12381546"/>
              <a:gd name="connsiteY56" fmla="*/ 1810865 h 2163614"/>
              <a:gd name="connsiteX57" fmla="*/ 454 w 12381546"/>
              <a:gd name="connsiteY57" fmla="*/ 2163290 h 2163614"/>
              <a:gd name="connsiteX58" fmla="*/ 3629 w 12381546"/>
              <a:gd name="connsiteY58" fmla="*/ 2137890 h 2163614"/>
              <a:gd name="connsiteX0" fmla="*/ 3629 w 12381546"/>
              <a:gd name="connsiteY0" fmla="*/ 2107437 h 2133161"/>
              <a:gd name="connsiteX1" fmla="*/ 946604 w 12381546"/>
              <a:gd name="connsiteY1" fmla="*/ 1824862 h 2133161"/>
              <a:gd name="connsiteX2" fmla="*/ 2149652 w 12381546"/>
              <a:gd name="connsiteY2" fmla="*/ 1264876 h 2133161"/>
              <a:gd name="connsiteX3" fmla="*/ 2031197 w 12381546"/>
              <a:gd name="connsiteY3" fmla="*/ 1046708 h 2133161"/>
              <a:gd name="connsiteX4" fmla="*/ 2201845 w 12381546"/>
              <a:gd name="connsiteY4" fmla="*/ 881921 h 2133161"/>
              <a:gd name="connsiteX5" fmla="*/ 2500330 w 12381546"/>
              <a:gd name="connsiteY5" fmla="*/ 1030694 h 2133161"/>
              <a:gd name="connsiteX6" fmla="*/ 2188692 w 12381546"/>
              <a:gd name="connsiteY6" fmla="*/ 1268016 h 2133161"/>
              <a:gd name="connsiteX7" fmla="*/ 2857954 w 12381546"/>
              <a:gd name="connsiteY7" fmla="*/ 1656587 h 2133161"/>
              <a:gd name="connsiteX8" fmla="*/ 3432629 w 12381546"/>
              <a:gd name="connsiteY8" fmla="*/ 1901062 h 2133161"/>
              <a:gd name="connsiteX9" fmla="*/ 3880304 w 12381546"/>
              <a:gd name="connsiteY9" fmla="*/ 1885187 h 2133161"/>
              <a:gd name="connsiteX10" fmla="*/ 4143829 w 12381546"/>
              <a:gd name="connsiteY10" fmla="*/ 2024887 h 2133161"/>
              <a:gd name="connsiteX11" fmla="*/ 4451804 w 12381546"/>
              <a:gd name="connsiteY11" fmla="*/ 2043937 h 2133161"/>
              <a:gd name="connsiteX12" fmla="*/ 4991554 w 12381546"/>
              <a:gd name="connsiteY12" fmla="*/ 1862962 h 2133161"/>
              <a:gd name="connsiteX13" fmla="*/ 5705929 w 12381546"/>
              <a:gd name="connsiteY13" fmla="*/ 1370837 h 2133161"/>
              <a:gd name="connsiteX14" fmla="*/ 6544129 w 12381546"/>
              <a:gd name="connsiteY14" fmla="*/ 986662 h 2133161"/>
              <a:gd name="connsiteX15" fmla="*/ 7153729 w 12381546"/>
              <a:gd name="connsiteY15" fmla="*/ 1088262 h 2133161"/>
              <a:gd name="connsiteX16" fmla="*/ 7429954 w 12381546"/>
              <a:gd name="connsiteY16" fmla="*/ 964437 h 2133161"/>
              <a:gd name="connsiteX17" fmla="*/ 8185604 w 12381546"/>
              <a:gd name="connsiteY17" fmla="*/ 1097787 h 2133161"/>
              <a:gd name="connsiteX18" fmla="*/ 8699954 w 12381546"/>
              <a:gd name="connsiteY18" fmla="*/ 1199387 h 2133161"/>
              <a:gd name="connsiteX19" fmla="*/ 8963479 w 12381546"/>
              <a:gd name="connsiteY19" fmla="*/ 1012062 h 2133161"/>
              <a:gd name="connsiteX20" fmla="*/ 9668329 w 12381546"/>
              <a:gd name="connsiteY20" fmla="*/ 853312 h 2133161"/>
              <a:gd name="connsiteX21" fmla="*/ 10328729 w 12381546"/>
              <a:gd name="connsiteY21" fmla="*/ 719962 h 2133161"/>
              <a:gd name="connsiteX22" fmla="*/ 10446204 w 12381546"/>
              <a:gd name="connsiteY22" fmla="*/ 59562 h 2133161"/>
              <a:gd name="connsiteX23" fmla="*/ 10651293 w 12381546"/>
              <a:gd name="connsiteY23" fmla="*/ 469556 h 2133161"/>
              <a:gd name="connsiteX24" fmla="*/ 10862129 w 12381546"/>
              <a:gd name="connsiteY24" fmla="*/ 132587 h 2133161"/>
              <a:gd name="connsiteX25" fmla="*/ 10957002 w 12381546"/>
              <a:gd name="connsiteY25" fmla="*/ 492062 h 2133161"/>
              <a:gd name="connsiteX26" fmla="*/ 12219899 w 12381546"/>
              <a:gd name="connsiteY26" fmla="*/ 803911 h 2133161"/>
              <a:gd name="connsiteX27" fmla="*/ 12217854 w 12381546"/>
              <a:gd name="connsiteY27" fmla="*/ 843787 h 2133161"/>
              <a:gd name="connsiteX28" fmla="*/ 11913054 w 12381546"/>
              <a:gd name="connsiteY28" fmla="*/ 739012 h 2133161"/>
              <a:gd name="connsiteX29" fmla="*/ 10900229 w 12381546"/>
              <a:gd name="connsiteY29" fmla="*/ 497712 h 2133161"/>
              <a:gd name="connsiteX30" fmla="*/ 10816280 w 12381546"/>
              <a:gd name="connsiteY30" fmla="*/ 124139 h 2133161"/>
              <a:gd name="connsiteX31" fmla="*/ 10488717 w 12381546"/>
              <a:gd name="connsiteY31" fmla="*/ 42234 h 2133161"/>
              <a:gd name="connsiteX32" fmla="*/ 10359833 w 12381546"/>
              <a:gd name="connsiteY32" fmla="*/ 743909 h 2133161"/>
              <a:gd name="connsiteX33" fmla="*/ 9668329 w 12381546"/>
              <a:gd name="connsiteY33" fmla="*/ 885062 h 2133161"/>
              <a:gd name="connsiteX34" fmla="*/ 8982529 w 12381546"/>
              <a:gd name="connsiteY34" fmla="*/ 1040637 h 2133161"/>
              <a:gd name="connsiteX35" fmla="*/ 8715829 w 12381546"/>
              <a:gd name="connsiteY35" fmla="*/ 1227962 h 2133161"/>
              <a:gd name="connsiteX36" fmla="*/ 8169729 w 12381546"/>
              <a:gd name="connsiteY36" fmla="*/ 1123187 h 2133161"/>
              <a:gd name="connsiteX37" fmla="*/ 7439479 w 12381546"/>
              <a:gd name="connsiteY37" fmla="*/ 986662 h 2133161"/>
              <a:gd name="connsiteX38" fmla="*/ 7233104 w 12381546"/>
              <a:gd name="connsiteY38" fmla="*/ 1100962 h 2133161"/>
              <a:gd name="connsiteX39" fmla="*/ 7026729 w 12381546"/>
              <a:gd name="connsiteY39" fmla="*/ 1094612 h 2133161"/>
              <a:gd name="connsiteX40" fmla="*/ 6601279 w 12381546"/>
              <a:gd name="connsiteY40" fmla="*/ 1005712 h 2133161"/>
              <a:gd name="connsiteX41" fmla="*/ 6010729 w 12381546"/>
              <a:gd name="connsiteY41" fmla="*/ 1234312 h 2133161"/>
              <a:gd name="connsiteX42" fmla="*/ 5305879 w 12381546"/>
              <a:gd name="connsiteY42" fmla="*/ 1662937 h 2133161"/>
              <a:gd name="connsiteX43" fmla="*/ 4724854 w 12381546"/>
              <a:gd name="connsiteY43" fmla="*/ 2002662 h 2133161"/>
              <a:gd name="connsiteX44" fmla="*/ 4213679 w 12381546"/>
              <a:gd name="connsiteY44" fmla="*/ 2066162 h 2133161"/>
              <a:gd name="connsiteX45" fmla="*/ 3883479 w 12381546"/>
              <a:gd name="connsiteY45" fmla="*/ 1913762 h 2133161"/>
              <a:gd name="connsiteX46" fmla="*/ 3496129 w 12381546"/>
              <a:gd name="connsiteY46" fmla="*/ 1939162 h 2133161"/>
              <a:gd name="connsiteX47" fmla="*/ 3102429 w 12381546"/>
              <a:gd name="connsiteY47" fmla="*/ 1812162 h 2133161"/>
              <a:gd name="connsiteX48" fmla="*/ 2581729 w 12381546"/>
              <a:gd name="connsiteY48" fmla="*/ 1526412 h 2133161"/>
              <a:gd name="connsiteX49" fmla="*/ 2177422 w 12381546"/>
              <a:gd name="connsiteY49" fmla="*/ 1286647 h 2133161"/>
              <a:gd name="connsiteX50" fmla="*/ 2174248 w 12381546"/>
              <a:gd name="connsiteY50" fmla="*/ 1243069 h 2133161"/>
              <a:gd name="connsiteX51" fmla="*/ 2464149 w 12381546"/>
              <a:gd name="connsiteY51" fmla="*/ 1025286 h 2133161"/>
              <a:gd name="connsiteX52" fmla="*/ 2200870 w 12381546"/>
              <a:gd name="connsiteY52" fmla="*/ 909380 h 2133161"/>
              <a:gd name="connsiteX53" fmla="*/ 2056528 w 12381546"/>
              <a:gd name="connsiteY53" fmla="*/ 1069351 h 2133161"/>
              <a:gd name="connsiteX54" fmla="*/ 2174912 w 12381546"/>
              <a:gd name="connsiteY54" fmla="*/ 1248303 h 2133161"/>
              <a:gd name="connsiteX55" fmla="*/ 2177388 w 12381546"/>
              <a:gd name="connsiteY55" fmla="*/ 1278099 h 2133161"/>
              <a:gd name="connsiteX56" fmla="*/ 1121229 w 12381546"/>
              <a:gd name="connsiteY56" fmla="*/ 1780412 h 2133161"/>
              <a:gd name="connsiteX57" fmla="*/ 454 w 12381546"/>
              <a:gd name="connsiteY57" fmla="*/ 2132837 h 2133161"/>
              <a:gd name="connsiteX58" fmla="*/ 3629 w 12381546"/>
              <a:gd name="connsiteY58" fmla="*/ 2107437 h 2133161"/>
              <a:gd name="connsiteX0" fmla="*/ 3629 w 12381546"/>
              <a:gd name="connsiteY0" fmla="*/ 2050669 h 2076393"/>
              <a:gd name="connsiteX1" fmla="*/ 946604 w 12381546"/>
              <a:gd name="connsiteY1" fmla="*/ 1768094 h 2076393"/>
              <a:gd name="connsiteX2" fmla="*/ 2149652 w 12381546"/>
              <a:gd name="connsiteY2" fmla="*/ 1208108 h 2076393"/>
              <a:gd name="connsiteX3" fmla="*/ 2031197 w 12381546"/>
              <a:gd name="connsiteY3" fmla="*/ 989940 h 2076393"/>
              <a:gd name="connsiteX4" fmla="*/ 2201845 w 12381546"/>
              <a:gd name="connsiteY4" fmla="*/ 825153 h 2076393"/>
              <a:gd name="connsiteX5" fmla="*/ 2500330 w 12381546"/>
              <a:gd name="connsiteY5" fmla="*/ 973926 h 2076393"/>
              <a:gd name="connsiteX6" fmla="*/ 2188692 w 12381546"/>
              <a:gd name="connsiteY6" fmla="*/ 1211248 h 2076393"/>
              <a:gd name="connsiteX7" fmla="*/ 2857954 w 12381546"/>
              <a:gd name="connsiteY7" fmla="*/ 1599819 h 2076393"/>
              <a:gd name="connsiteX8" fmla="*/ 3432629 w 12381546"/>
              <a:gd name="connsiteY8" fmla="*/ 1844294 h 2076393"/>
              <a:gd name="connsiteX9" fmla="*/ 3880304 w 12381546"/>
              <a:gd name="connsiteY9" fmla="*/ 1828419 h 2076393"/>
              <a:gd name="connsiteX10" fmla="*/ 4143829 w 12381546"/>
              <a:gd name="connsiteY10" fmla="*/ 1968119 h 2076393"/>
              <a:gd name="connsiteX11" fmla="*/ 4451804 w 12381546"/>
              <a:gd name="connsiteY11" fmla="*/ 1987169 h 2076393"/>
              <a:gd name="connsiteX12" fmla="*/ 4991554 w 12381546"/>
              <a:gd name="connsiteY12" fmla="*/ 1806194 h 2076393"/>
              <a:gd name="connsiteX13" fmla="*/ 5705929 w 12381546"/>
              <a:gd name="connsiteY13" fmla="*/ 1314069 h 2076393"/>
              <a:gd name="connsiteX14" fmla="*/ 6544129 w 12381546"/>
              <a:gd name="connsiteY14" fmla="*/ 929894 h 2076393"/>
              <a:gd name="connsiteX15" fmla="*/ 7153729 w 12381546"/>
              <a:gd name="connsiteY15" fmla="*/ 1031494 h 2076393"/>
              <a:gd name="connsiteX16" fmla="*/ 7429954 w 12381546"/>
              <a:gd name="connsiteY16" fmla="*/ 907669 h 2076393"/>
              <a:gd name="connsiteX17" fmla="*/ 8185604 w 12381546"/>
              <a:gd name="connsiteY17" fmla="*/ 1041019 h 2076393"/>
              <a:gd name="connsiteX18" fmla="*/ 8699954 w 12381546"/>
              <a:gd name="connsiteY18" fmla="*/ 1142619 h 2076393"/>
              <a:gd name="connsiteX19" fmla="*/ 8963479 w 12381546"/>
              <a:gd name="connsiteY19" fmla="*/ 955294 h 2076393"/>
              <a:gd name="connsiteX20" fmla="*/ 9668329 w 12381546"/>
              <a:gd name="connsiteY20" fmla="*/ 796544 h 2076393"/>
              <a:gd name="connsiteX21" fmla="*/ 10328729 w 12381546"/>
              <a:gd name="connsiteY21" fmla="*/ 663194 h 2076393"/>
              <a:gd name="connsiteX22" fmla="*/ 10446204 w 12381546"/>
              <a:gd name="connsiteY22" fmla="*/ 2794 h 2076393"/>
              <a:gd name="connsiteX23" fmla="*/ 10651293 w 12381546"/>
              <a:gd name="connsiteY23" fmla="*/ 412788 h 2076393"/>
              <a:gd name="connsiteX24" fmla="*/ 10862129 w 12381546"/>
              <a:gd name="connsiteY24" fmla="*/ 75819 h 2076393"/>
              <a:gd name="connsiteX25" fmla="*/ 10957002 w 12381546"/>
              <a:gd name="connsiteY25" fmla="*/ 435294 h 2076393"/>
              <a:gd name="connsiteX26" fmla="*/ 12219899 w 12381546"/>
              <a:gd name="connsiteY26" fmla="*/ 747143 h 2076393"/>
              <a:gd name="connsiteX27" fmla="*/ 12217854 w 12381546"/>
              <a:gd name="connsiteY27" fmla="*/ 787019 h 2076393"/>
              <a:gd name="connsiteX28" fmla="*/ 11913054 w 12381546"/>
              <a:gd name="connsiteY28" fmla="*/ 682244 h 2076393"/>
              <a:gd name="connsiteX29" fmla="*/ 10900229 w 12381546"/>
              <a:gd name="connsiteY29" fmla="*/ 440944 h 2076393"/>
              <a:gd name="connsiteX30" fmla="*/ 10816280 w 12381546"/>
              <a:gd name="connsiteY30" fmla="*/ 67371 h 2076393"/>
              <a:gd name="connsiteX31" fmla="*/ 10488717 w 12381546"/>
              <a:gd name="connsiteY31" fmla="*/ 404752 h 2076393"/>
              <a:gd name="connsiteX32" fmla="*/ 10359833 w 12381546"/>
              <a:gd name="connsiteY32" fmla="*/ 687141 h 2076393"/>
              <a:gd name="connsiteX33" fmla="*/ 9668329 w 12381546"/>
              <a:gd name="connsiteY33" fmla="*/ 828294 h 2076393"/>
              <a:gd name="connsiteX34" fmla="*/ 8982529 w 12381546"/>
              <a:gd name="connsiteY34" fmla="*/ 983869 h 2076393"/>
              <a:gd name="connsiteX35" fmla="*/ 8715829 w 12381546"/>
              <a:gd name="connsiteY35" fmla="*/ 1171194 h 2076393"/>
              <a:gd name="connsiteX36" fmla="*/ 8169729 w 12381546"/>
              <a:gd name="connsiteY36" fmla="*/ 1066419 h 2076393"/>
              <a:gd name="connsiteX37" fmla="*/ 7439479 w 12381546"/>
              <a:gd name="connsiteY37" fmla="*/ 929894 h 2076393"/>
              <a:gd name="connsiteX38" fmla="*/ 7233104 w 12381546"/>
              <a:gd name="connsiteY38" fmla="*/ 1044194 h 2076393"/>
              <a:gd name="connsiteX39" fmla="*/ 7026729 w 12381546"/>
              <a:gd name="connsiteY39" fmla="*/ 1037844 h 2076393"/>
              <a:gd name="connsiteX40" fmla="*/ 6601279 w 12381546"/>
              <a:gd name="connsiteY40" fmla="*/ 948944 h 2076393"/>
              <a:gd name="connsiteX41" fmla="*/ 6010729 w 12381546"/>
              <a:gd name="connsiteY41" fmla="*/ 1177544 h 2076393"/>
              <a:gd name="connsiteX42" fmla="*/ 5305879 w 12381546"/>
              <a:gd name="connsiteY42" fmla="*/ 1606169 h 2076393"/>
              <a:gd name="connsiteX43" fmla="*/ 4724854 w 12381546"/>
              <a:gd name="connsiteY43" fmla="*/ 1945894 h 2076393"/>
              <a:gd name="connsiteX44" fmla="*/ 4213679 w 12381546"/>
              <a:gd name="connsiteY44" fmla="*/ 2009394 h 2076393"/>
              <a:gd name="connsiteX45" fmla="*/ 3883479 w 12381546"/>
              <a:gd name="connsiteY45" fmla="*/ 1856994 h 2076393"/>
              <a:gd name="connsiteX46" fmla="*/ 3496129 w 12381546"/>
              <a:gd name="connsiteY46" fmla="*/ 1882394 h 2076393"/>
              <a:gd name="connsiteX47" fmla="*/ 3102429 w 12381546"/>
              <a:gd name="connsiteY47" fmla="*/ 1755394 h 2076393"/>
              <a:gd name="connsiteX48" fmla="*/ 2581729 w 12381546"/>
              <a:gd name="connsiteY48" fmla="*/ 1469644 h 2076393"/>
              <a:gd name="connsiteX49" fmla="*/ 2177422 w 12381546"/>
              <a:gd name="connsiteY49" fmla="*/ 1229879 h 2076393"/>
              <a:gd name="connsiteX50" fmla="*/ 2174248 w 12381546"/>
              <a:gd name="connsiteY50" fmla="*/ 1186301 h 2076393"/>
              <a:gd name="connsiteX51" fmla="*/ 2464149 w 12381546"/>
              <a:gd name="connsiteY51" fmla="*/ 968518 h 2076393"/>
              <a:gd name="connsiteX52" fmla="*/ 2200870 w 12381546"/>
              <a:gd name="connsiteY52" fmla="*/ 852612 h 2076393"/>
              <a:gd name="connsiteX53" fmla="*/ 2056528 w 12381546"/>
              <a:gd name="connsiteY53" fmla="*/ 1012583 h 2076393"/>
              <a:gd name="connsiteX54" fmla="*/ 2174912 w 12381546"/>
              <a:gd name="connsiteY54" fmla="*/ 1191535 h 2076393"/>
              <a:gd name="connsiteX55" fmla="*/ 2177388 w 12381546"/>
              <a:gd name="connsiteY55" fmla="*/ 1221331 h 2076393"/>
              <a:gd name="connsiteX56" fmla="*/ 1121229 w 12381546"/>
              <a:gd name="connsiteY56" fmla="*/ 1723644 h 2076393"/>
              <a:gd name="connsiteX57" fmla="*/ 454 w 12381546"/>
              <a:gd name="connsiteY57" fmla="*/ 2076069 h 2076393"/>
              <a:gd name="connsiteX58" fmla="*/ 3629 w 12381546"/>
              <a:gd name="connsiteY58" fmla="*/ 2050669 h 2076393"/>
              <a:gd name="connsiteX0" fmla="*/ 3629 w 12381546"/>
              <a:gd name="connsiteY0" fmla="*/ 2050669 h 2076393"/>
              <a:gd name="connsiteX1" fmla="*/ 946604 w 12381546"/>
              <a:gd name="connsiteY1" fmla="*/ 1768094 h 2076393"/>
              <a:gd name="connsiteX2" fmla="*/ 2149652 w 12381546"/>
              <a:gd name="connsiteY2" fmla="*/ 1208108 h 2076393"/>
              <a:gd name="connsiteX3" fmla="*/ 2031197 w 12381546"/>
              <a:gd name="connsiteY3" fmla="*/ 989940 h 2076393"/>
              <a:gd name="connsiteX4" fmla="*/ 2201845 w 12381546"/>
              <a:gd name="connsiteY4" fmla="*/ 825153 h 2076393"/>
              <a:gd name="connsiteX5" fmla="*/ 2500330 w 12381546"/>
              <a:gd name="connsiteY5" fmla="*/ 973926 h 2076393"/>
              <a:gd name="connsiteX6" fmla="*/ 2188692 w 12381546"/>
              <a:gd name="connsiteY6" fmla="*/ 1211248 h 2076393"/>
              <a:gd name="connsiteX7" fmla="*/ 2857954 w 12381546"/>
              <a:gd name="connsiteY7" fmla="*/ 1599819 h 2076393"/>
              <a:gd name="connsiteX8" fmla="*/ 3432629 w 12381546"/>
              <a:gd name="connsiteY8" fmla="*/ 1844294 h 2076393"/>
              <a:gd name="connsiteX9" fmla="*/ 3880304 w 12381546"/>
              <a:gd name="connsiteY9" fmla="*/ 1828419 h 2076393"/>
              <a:gd name="connsiteX10" fmla="*/ 4143829 w 12381546"/>
              <a:gd name="connsiteY10" fmla="*/ 1968119 h 2076393"/>
              <a:gd name="connsiteX11" fmla="*/ 4451804 w 12381546"/>
              <a:gd name="connsiteY11" fmla="*/ 1987169 h 2076393"/>
              <a:gd name="connsiteX12" fmla="*/ 4991554 w 12381546"/>
              <a:gd name="connsiteY12" fmla="*/ 1806194 h 2076393"/>
              <a:gd name="connsiteX13" fmla="*/ 5705929 w 12381546"/>
              <a:gd name="connsiteY13" fmla="*/ 1314069 h 2076393"/>
              <a:gd name="connsiteX14" fmla="*/ 6544129 w 12381546"/>
              <a:gd name="connsiteY14" fmla="*/ 929894 h 2076393"/>
              <a:gd name="connsiteX15" fmla="*/ 7153729 w 12381546"/>
              <a:gd name="connsiteY15" fmla="*/ 1031494 h 2076393"/>
              <a:gd name="connsiteX16" fmla="*/ 7429954 w 12381546"/>
              <a:gd name="connsiteY16" fmla="*/ 907669 h 2076393"/>
              <a:gd name="connsiteX17" fmla="*/ 8185604 w 12381546"/>
              <a:gd name="connsiteY17" fmla="*/ 1041019 h 2076393"/>
              <a:gd name="connsiteX18" fmla="*/ 8699954 w 12381546"/>
              <a:gd name="connsiteY18" fmla="*/ 1142619 h 2076393"/>
              <a:gd name="connsiteX19" fmla="*/ 8963479 w 12381546"/>
              <a:gd name="connsiteY19" fmla="*/ 955294 h 2076393"/>
              <a:gd name="connsiteX20" fmla="*/ 9668329 w 12381546"/>
              <a:gd name="connsiteY20" fmla="*/ 796544 h 2076393"/>
              <a:gd name="connsiteX21" fmla="*/ 10328729 w 12381546"/>
              <a:gd name="connsiteY21" fmla="*/ 663194 h 2076393"/>
              <a:gd name="connsiteX22" fmla="*/ 10446204 w 12381546"/>
              <a:gd name="connsiteY22" fmla="*/ 2794 h 2076393"/>
              <a:gd name="connsiteX23" fmla="*/ 10651293 w 12381546"/>
              <a:gd name="connsiteY23" fmla="*/ 412788 h 2076393"/>
              <a:gd name="connsiteX24" fmla="*/ 10862129 w 12381546"/>
              <a:gd name="connsiteY24" fmla="*/ 75819 h 2076393"/>
              <a:gd name="connsiteX25" fmla="*/ 10957002 w 12381546"/>
              <a:gd name="connsiteY25" fmla="*/ 435294 h 2076393"/>
              <a:gd name="connsiteX26" fmla="*/ 12219899 w 12381546"/>
              <a:gd name="connsiteY26" fmla="*/ 747143 h 2076393"/>
              <a:gd name="connsiteX27" fmla="*/ 12217854 w 12381546"/>
              <a:gd name="connsiteY27" fmla="*/ 787019 h 2076393"/>
              <a:gd name="connsiteX28" fmla="*/ 11913054 w 12381546"/>
              <a:gd name="connsiteY28" fmla="*/ 682244 h 2076393"/>
              <a:gd name="connsiteX29" fmla="*/ 10900229 w 12381546"/>
              <a:gd name="connsiteY29" fmla="*/ 440944 h 2076393"/>
              <a:gd name="connsiteX30" fmla="*/ 10709228 w 12381546"/>
              <a:gd name="connsiteY30" fmla="*/ 486657 h 2076393"/>
              <a:gd name="connsiteX31" fmla="*/ 10488717 w 12381546"/>
              <a:gd name="connsiteY31" fmla="*/ 404752 h 2076393"/>
              <a:gd name="connsiteX32" fmla="*/ 10359833 w 12381546"/>
              <a:gd name="connsiteY32" fmla="*/ 687141 h 2076393"/>
              <a:gd name="connsiteX33" fmla="*/ 9668329 w 12381546"/>
              <a:gd name="connsiteY33" fmla="*/ 828294 h 2076393"/>
              <a:gd name="connsiteX34" fmla="*/ 8982529 w 12381546"/>
              <a:gd name="connsiteY34" fmla="*/ 983869 h 2076393"/>
              <a:gd name="connsiteX35" fmla="*/ 8715829 w 12381546"/>
              <a:gd name="connsiteY35" fmla="*/ 1171194 h 2076393"/>
              <a:gd name="connsiteX36" fmla="*/ 8169729 w 12381546"/>
              <a:gd name="connsiteY36" fmla="*/ 1066419 h 2076393"/>
              <a:gd name="connsiteX37" fmla="*/ 7439479 w 12381546"/>
              <a:gd name="connsiteY37" fmla="*/ 929894 h 2076393"/>
              <a:gd name="connsiteX38" fmla="*/ 7233104 w 12381546"/>
              <a:gd name="connsiteY38" fmla="*/ 1044194 h 2076393"/>
              <a:gd name="connsiteX39" fmla="*/ 7026729 w 12381546"/>
              <a:gd name="connsiteY39" fmla="*/ 1037844 h 2076393"/>
              <a:gd name="connsiteX40" fmla="*/ 6601279 w 12381546"/>
              <a:gd name="connsiteY40" fmla="*/ 948944 h 2076393"/>
              <a:gd name="connsiteX41" fmla="*/ 6010729 w 12381546"/>
              <a:gd name="connsiteY41" fmla="*/ 1177544 h 2076393"/>
              <a:gd name="connsiteX42" fmla="*/ 5305879 w 12381546"/>
              <a:gd name="connsiteY42" fmla="*/ 1606169 h 2076393"/>
              <a:gd name="connsiteX43" fmla="*/ 4724854 w 12381546"/>
              <a:gd name="connsiteY43" fmla="*/ 1945894 h 2076393"/>
              <a:gd name="connsiteX44" fmla="*/ 4213679 w 12381546"/>
              <a:gd name="connsiteY44" fmla="*/ 2009394 h 2076393"/>
              <a:gd name="connsiteX45" fmla="*/ 3883479 w 12381546"/>
              <a:gd name="connsiteY45" fmla="*/ 1856994 h 2076393"/>
              <a:gd name="connsiteX46" fmla="*/ 3496129 w 12381546"/>
              <a:gd name="connsiteY46" fmla="*/ 1882394 h 2076393"/>
              <a:gd name="connsiteX47" fmla="*/ 3102429 w 12381546"/>
              <a:gd name="connsiteY47" fmla="*/ 1755394 h 2076393"/>
              <a:gd name="connsiteX48" fmla="*/ 2581729 w 12381546"/>
              <a:gd name="connsiteY48" fmla="*/ 1469644 h 2076393"/>
              <a:gd name="connsiteX49" fmla="*/ 2177422 w 12381546"/>
              <a:gd name="connsiteY49" fmla="*/ 1229879 h 2076393"/>
              <a:gd name="connsiteX50" fmla="*/ 2174248 w 12381546"/>
              <a:gd name="connsiteY50" fmla="*/ 1186301 h 2076393"/>
              <a:gd name="connsiteX51" fmla="*/ 2464149 w 12381546"/>
              <a:gd name="connsiteY51" fmla="*/ 968518 h 2076393"/>
              <a:gd name="connsiteX52" fmla="*/ 2200870 w 12381546"/>
              <a:gd name="connsiteY52" fmla="*/ 852612 h 2076393"/>
              <a:gd name="connsiteX53" fmla="*/ 2056528 w 12381546"/>
              <a:gd name="connsiteY53" fmla="*/ 1012583 h 2076393"/>
              <a:gd name="connsiteX54" fmla="*/ 2174912 w 12381546"/>
              <a:gd name="connsiteY54" fmla="*/ 1191535 h 2076393"/>
              <a:gd name="connsiteX55" fmla="*/ 2177388 w 12381546"/>
              <a:gd name="connsiteY55" fmla="*/ 1221331 h 2076393"/>
              <a:gd name="connsiteX56" fmla="*/ 1121229 w 12381546"/>
              <a:gd name="connsiteY56" fmla="*/ 1723644 h 2076393"/>
              <a:gd name="connsiteX57" fmla="*/ 454 w 12381546"/>
              <a:gd name="connsiteY57" fmla="*/ 2076069 h 2076393"/>
              <a:gd name="connsiteX58" fmla="*/ 3629 w 12381546"/>
              <a:gd name="connsiteY58" fmla="*/ 2050669 h 2076393"/>
              <a:gd name="connsiteX0" fmla="*/ 3629 w 12381546"/>
              <a:gd name="connsiteY0" fmla="*/ 2050914 h 2076638"/>
              <a:gd name="connsiteX1" fmla="*/ 946604 w 12381546"/>
              <a:gd name="connsiteY1" fmla="*/ 1768339 h 2076638"/>
              <a:gd name="connsiteX2" fmla="*/ 2149652 w 12381546"/>
              <a:gd name="connsiteY2" fmla="*/ 1208353 h 2076638"/>
              <a:gd name="connsiteX3" fmla="*/ 2031197 w 12381546"/>
              <a:gd name="connsiteY3" fmla="*/ 990185 h 2076638"/>
              <a:gd name="connsiteX4" fmla="*/ 2201845 w 12381546"/>
              <a:gd name="connsiteY4" fmla="*/ 825398 h 2076638"/>
              <a:gd name="connsiteX5" fmla="*/ 2500330 w 12381546"/>
              <a:gd name="connsiteY5" fmla="*/ 974171 h 2076638"/>
              <a:gd name="connsiteX6" fmla="*/ 2188692 w 12381546"/>
              <a:gd name="connsiteY6" fmla="*/ 1211493 h 2076638"/>
              <a:gd name="connsiteX7" fmla="*/ 2857954 w 12381546"/>
              <a:gd name="connsiteY7" fmla="*/ 1600064 h 2076638"/>
              <a:gd name="connsiteX8" fmla="*/ 3432629 w 12381546"/>
              <a:gd name="connsiteY8" fmla="*/ 1844539 h 2076638"/>
              <a:gd name="connsiteX9" fmla="*/ 3880304 w 12381546"/>
              <a:gd name="connsiteY9" fmla="*/ 1828664 h 2076638"/>
              <a:gd name="connsiteX10" fmla="*/ 4143829 w 12381546"/>
              <a:gd name="connsiteY10" fmla="*/ 1968364 h 2076638"/>
              <a:gd name="connsiteX11" fmla="*/ 4451804 w 12381546"/>
              <a:gd name="connsiteY11" fmla="*/ 1987414 h 2076638"/>
              <a:gd name="connsiteX12" fmla="*/ 4991554 w 12381546"/>
              <a:gd name="connsiteY12" fmla="*/ 1806439 h 2076638"/>
              <a:gd name="connsiteX13" fmla="*/ 5705929 w 12381546"/>
              <a:gd name="connsiteY13" fmla="*/ 1314314 h 2076638"/>
              <a:gd name="connsiteX14" fmla="*/ 6544129 w 12381546"/>
              <a:gd name="connsiteY14" fmla="*/ 930139 h 2076638"/>
              <a:gd name="connsiteX15" fmla="*/ 7153729 w 12381546"/>
              <a:gd name="connsiteY15" fmla="*/ 1031739 h 2076638"/>
              <a:gd name="connsiteX16" fmla="*/ 7429954 w 12381546"/>
              <a:gd name="connsiteY16" fmla="*/ 907914 h 2076638"/>
              <a:gd name="connsiteX17" fmla="*/ 8185604 w 12381546"/>
              <a:gd name="connsiteY17" fmla="*/ 1041264 h 2076638"/>
              <a:gd name="connsiteX18" fmla="*/ 8699954 w 12381546"/>
              <a:gd name="connsiteY18" fmla="*/ 1142864 h 2076638"/>
              <a:gd name="connsiteX19" fmla="*/ 8963479 w 12381546"/>
              <a:gd name="connsiteY19" fmla="*/ 955539 h 2076638"/>
              <a:gd name="connsiteX20" fmla="*/ 9668329 w 12381546"/>
              <a:gd name="connsiteY20" fmla="*/ 796789 h 2076638"/>
              <a:gd name="connsiteX21" fmla="*/ 10328729 w 12381546"/>
              <a:gd name="connsiteY21" fmla="*/ 663439 h 2076638"/>
              <a:gd name="connsiteX22" fmla="*/ 10446204 w 12381546"/>
              <a:gd name="connsiteY22" fmla="*/ 3039 h 2076638"/>
              <a:gd name="connsiteX23" fmla="*/ 10651293 w 12381546"/>
              <a:gd name="connsiteY23" fmla="*/ 413033 h 2076638"/>
              <a:gd name="connsiteX24" fmla="*/ 10790762 w 12381546"/>
              <a:gd name="connsiteY24" fmla="*/ 308009 h 2076638"/>
              <a:gd name="connsiteX25" fmla="*/ 10957002 w 12381546"/>
              <a:gd name="connsiteY25" fmla="*/ 435539 h 2076638"/>
              <a:gd name="connsiteX26" fmla="*/ 12219899 w 12381546"/>
              <a:gd name="connsiteY26" fmla="*/ 747388 h 2076638"/>
              <a:gd name="connsiteX27" fmla="*/ 12217854 w 12381546"/>
              <a:gd name="connsiteY27" fmla="*/ 787264 h 2076638"/>
              <a:gd name="connsiteX28" fmla="*/ 11913054 w 12381546"/>
              <a:gd name="connsiteY28" fmla="*/ 682489 h 2076638"/>
              <a:gd name="connsiteX29" fmla="*/ 10900229 w 12381546"/>
              <a:gd name="connsiteY29" fmla="*/ 441189 h 2076638"/>
              <a:gd name="connsiteX30" fmla="*/ 10709228 w 12381546"/>
              <a:gd name="connsiteY30" fmla="*/ 486902 h 2076638"/>
              <a:gd name="connsiteX31" fmla="*/ 10488717 w 12381546"/>
              <a:gd name="connsiteY31" fmla="*/ 404997 h 2076638"/>
              <a:gd name="connsiteX32" fmla="*/ 10359833 w 12381546"/>
              <a:gd name="connsiteY32" fmla="*/ 687386 h 2076638"/>
              <a:gd name="connsiteX33" fmla="*/ 9668329 w 12381546"/>
              <a:gd name="connsiteY33" fmla="*/ 828539 h 2076638"/>
              <a:gd name="connsiteX34" fmla="*/ 8982529 w 12381546"/>
              <a:gd name="connsiteY34" fmla="*/ 984114 h 2076638"/>
              <a:gd name="connsiteX35" fmla="*/ 8715829 w 12381546"/>
              <a:gd name="connsiteY35" fmla="*/ 1171439 h 2076638"/>
              <a:gd name="connsiteX36" fmla="*/ 8169729 w 12381546"/>
              <a:gd name="connsiteY36" fmla="*/ 1066664 h 2076638"/>
              <a:gd name="connsiteX37" fmla="*/ 7439479 w 12381546"/>
              <a:gd name="connsiteY37" fmla="*/ 930139 h 2076638"/>
              <a:gd name="connsiteX38" fmla="*/ 7233104 w 12381546"/>
              <a:gd name="connsiteY38" fmla="*/ 1044439 h 2076638"/>
              <a:gd name="connsiteX39" fmla="*/ 7026729 w 12381546"/>
              <a:gd name="connsiteY39" fmla="*/ 1038089 h 2076638"/>
              <a:gd name="connsiteX40" fmla="*/ 6601279 w 12381546"/>
              <a:gd name="connsiteY40" fmla="*/ 949189 h 2076638"/>
              <a:gd name="connsiteX41" fmla="*/ 6010729 w 12381546"/>
              <a:gd name="connsiteY41" fmla="*/ 1177789 h 2076638"/>
              <a:gd name="connsiteX42" fmla="*/ 5305879 w 12381546"/>
              <a:gd name="connsiteY42" fmla="*/ 1606414 h 2076638"/>
              <a:gd name="connsiteX43" fmla="*/ 4724854 w 12381546"/>
              <a:gd name="connsiteY43" fmla="*/ 1946139 h 2076638"/>
              <a:gd name="connsiteX44" fmla="*/ 4213679 w 12381546"/>
              <a:gd name="connsiteY44" fmla="*/ 2009639 h 2076638"/>
              <a:gd name="connsiteX45" fmla="*/ 3883479 w 12381546"/>
              <a:gd name="connsiteY45" fmla="*/ 1857239 h 2076638"/>
              <a:gd name="connsiteX46" fmla="*/ 3496129 w 12381546"/>
              <a:gd name="connsiteY46" fmla="*/ 1882639 h 2076638"/>
              <a:gd name="connsiteX47" fmla="*/ 3102429 w 12381546"/>
              <a:gd name="connsiteY47" fmla="*/ 1755639 h 2076638"/>
              <a:gd name="connsiteX48" fmla="*/ 2581729 w 12381546"/>
              <a:gd name="connsiteY48" fmla="*/ 1469889 h 2076638"/>
              <a:gd name="connsiteX49" fmla="*/ 2177422 w 12381546"/>
              <a:gd name="connsiteY49" fmla="*/ 1230124 h 2076638"/>
              <a:gd name="connsiteX50" fmla="*/ 2174248 w 12381546"/>
              <a:gd name="connsiteY50" fmla="*/ 1186546 h 2076638"/>
              <a:gd name="connsiteX51" fmla="*/ 2464149 w 12381546"/>
              <a:gd name="connsiteY51" fmla="*/ 968763 h 2076638"/>
              <a:gd name="connsiteX52" fmla="*/ 2200870 w 12381546"/>
              <a:gd name="connsiteY52" fmla="*/ 852857 h 2076638"/>
              <a:gd name="connsiteX53" fmla="*/ 2056528 w 12381546"/>
              <a:gd name="connsiteY53" fmla="*/ 1012828 h 2076638"/>
              <a:gd name="connsiteX54" fmla="*/ 2174912 w 12381546"/>
              <a:gd name="connsiteY54" fmla="*/ 1191780 h 2076638"/>
              <a:gd name="connsiteX55" fmla="*/ 2177388 w 12381546"/>
              <a:gd name="connsiteY55" fmla="*/ 1221576 h 2076638"/>
              <a:gd name="connsiteX56" fmla="*/ 1121229 w 12381546"/>
              <a:gd name="connsiteY56" fmla="*/ 1723889 h 2076638"/>
              <a:gd name="connsiteX57" fmla="*/ 454 w 12381546"/>
              <a:gd name="connsiteY57" fmla="*/ 2076314 h 2076638"/>
              <a:gd name="connsiteX58" fmla="*/ 3629 w 12381546"/>
              <a:gd name="connsiteY58" fmla="*/ 2050914 h 2076638"/>
              <a:gd name="connsiteX0" fmla="*/ 3629 w 12381546"/>
              <a:gd name="connsiteY0" fmla="*/ 2055748 h 2081472"/>
              <a:gd name="connsiteX1" fmla="*/ 946604 w 12381546"/>
              <a:gd name="connsiteY1" fmla="*/ 1773173 h 2081472"/>
              <a:gd name="connsiteX2" fmla="*/ 2149652 w 12381546"/>
              <a:gd name="connsiteY2" fmla="*/ 1213187 h 2081472"/>
              <a:gd name="connsiteX3" fmla="*/ 2031197 w 12381546"/>
              <a:gd name="connsiteY3" fmla="*/ 995019 h 2081472"/>
              <a:gd name="connsiteX4" fmla="*/ 2201845 w 12381546"/>
              <a:gd name="connsiteY4" fmla="*/ 830232 h 2081472"/>
              <a:gd name="connsiteX5" fmla="*/ 2500330 w 12381546"/>
              <a:gd name="connsiteY5" fmla="*/ 979005 h 2081472"/>
              <a:gd name="connsiteX6" fmla="*/ 2188692 w 12381546"/>
              <a:gd name="connsiteY6" fmla="*/ 1216327 h 2081472"/>
              <a:gd name="connsiteX7" fmla="*/ 2857954 w 12381546"/>
              <a:gd name="connsiteY7" fmla="*/ 1604898 h 2081472"/>
              <a:gd name="connsiteX8" fmla="*/ 3432629 w 12381546"/>
              <a:gd name="connsiteY8" fmla="*/ 1849373 h 2081472"/>
              <a:gd name="connsiteX9" fmla="*/ 3880304 w 12381546"/>
              <a:gd name="connsiteY9" fmla="*/ 1833498 h 2081472"/>
              <a:gd name="connsiteX10" fmla="*/ 4143829 w 12381546"/>
              <a:gd name="connsiteY10" fmla="*/ 1973198 h 2081472"/>
              <a:gd name="connsiteX11" fmla="*/ 4451804 w 12381546"/>
              <a:gd name="connsiteY11" fmla="*/ 1992248 h 2081472"/>
              <a:gd name="connsiteX12" fmla="*/ 4991554 w 12381546"/>
              <a:gd name="connsiteY12" fmla="*/ 1811273 h 2081472"/>
              <a:gd name="connsiteX13" fmla="*/ 5705929 w 12381546"/>
              <a:gd name="connsiteY13" fmla="*/ 1319148 h 2081472"/>
              <a:gd name="connsiteX14" fmla="*/ 6544129 w 12381546"/>
              <a:gd name="connsiteY14" fmla="*/ 934973 h 2081472"/>
              <a:gd name="connsiteX15" fmla="*/ 7153729 w 12381546"/>
              <a:gd name="connsiteY15" fmla="*/ 1036573 h 2081472"/>
              <a:gd name="connsiteX16" fmla="*/ 7429954 w 12381546"/>
              <a:gd name="connsiteY16" fmla="*/ 912748 h 2081472"/>
              <a:gd name="connsiteX17" fmla="*/ 8185604 w 12381546"/>
              <a:gd name="connsiteY17" fmla="*/ 1046098 h 2081472"/>
              <a:gd name="connsiteX18" fmla="*/ 8699954 w 12381546"/>
              <a:gd name="connsiteY18" fmla="*/ 1147698 h 2081472"/>
              <a:gd name="connsiteX19" fmla="*/ 8963479 w 12381546"/>
              <a:gd name="connsiteY19" fmla="*/ 960373 h 2081472"/>
              <a:gd name="connsiteX20" fmla="*/ 9668329 w 12381546"/>
              <a:gd name="connsiteY20" fmla="*/ 801623 h 2081472"/>
              <a:gd name="connsiteX21" fmla="*/ 10328729 w 12381546"/>
              <a:gd name="connsiteY21" fmla="*/ 668273 h 2081472"/>
              <a:gd name="connsiteX22" fmla="*/ 10446204 w 12381546"/>
              <a:gd name="connsiteY22" fmla="*/ 7873 h 2081472"/>
              <a:gd name="connsiteX23" fmla="*/ 10790762 w 12381546"/>
              <a:gd name="connsiteY23" fmla="*/ 312843 h 2081472"/>
              <a:gd name="connsiteX24" fmla="*/ 10957002 w 12381546"/>
              <a:gd name="connsiteY24" fmla="*/ 440373 h 2081472"/>
              <a:gd name="connsiteX25" fmla="*/ 12219899 w 12381546"/>
              <a:gd name="connsiteY25" fmla="*/ 752222 h 2081472"/>
              <a:gd name="connsiteX26" fmla="*/ 12217854 w 12381546"/>
              <a:gd name="connsiteY26" fmla="*/ 792098 h 2081472"/>
              <a:gd name="connsiteX27" fmla="*/ 11913054 w 12381546"/>
              <a:gd name="connsiteY27" fmla="*/ 687323 h 2081472"/>
              <a:gd name="connsiteX28" fmla="*/ 10900229 w 12381546"/>
              <a:gd name="connsiteY28" fmla="*/ 446023 h 2081472"/>
              <a:gd name="connsiteX29" fmla="*/ 10709228 w 12381546"/>
              <a:gd name="connsiteY29" fmla="*/ 491736 h 2081472"/>
              <a:gd name="connsiteX30" fmla="*/ 10488717 w 12381546"/>
              <a:gd name="connsiteY30" fmla="*/ 409831 h 2081472"/>
              <a:gd name="connsiteX31" fmla="*/ 10359833 w 12381546"/>
              <a:gd name="connsiteY31" fmla="*/ 692220 h 2081472"/>
              <a:gd name="connsiteX32" fmla="*/ 9668329 w 12381546"/>
              <a:gd name="connsiteY32" fmla="*/ 833373 h 2081472"/>
              <a:gd name="connsiteX33" fmla="*/ 8982529 w 12381546"/>
              <a:gd name="connsiteY33" fmla="*/ 988948 h 2081472"/>
              <a:gd name="connsiteX34" fmla="*/ 8715829 w 12381546"/>
              <a:gd name="connsiteY34" fmla="*/ 1176273 h 2081472"/>
              <a:gd name="connsiteX35" fmla="*/ 8169729 w 12381546"/>
              <a:gd name="connsiteY35" fmla="*/ 1071498 h 2081472"/>
              <a:gd name="connsiteX36" fmla="*/ 7439479 w 12381546"/>
              <a:gd name="connsiteY36" fmla="*/ 934973 h 2081472"/>
              <a:gd name="connsiteX37" fmla="*/ 7233104 w 12381546"/>
              <a:gd name="connsiteY37" fmla="*/ 1049273 h 2081472"/>
              <a:gd name="connsiteX38" fmla="*/ 7026729 w 12381546"/>
              <a:gd name="connsiteY38" fmla="*/ 1042923 h 2081472"/>
              <a:gd name="connsiteX39" fmla="*/ 6601279 w 12381546"/>
              <a:gd name="connsiteY39" fmla="*/ 954023 h 2081472"/>
              <a:gd name="connsiteX40" fmla="*/ 6010729 w 12381546"/>
              <a:gd name="connsiteY40" fmla="*/ 1182623 h 2081472"/>
              <a:gd name="connsiteX41" fmla="*/ 5305879 w 12381546"/>
              <a:gd name="connsiteY41" fmla="*/ 1611248 h 2081472"/>
              <a:gd name="connsiteX42" fmla="*/ 4724854 w 12381546"/>
              <a:gd name="connsiteY42" fmla="*/ 1950973 h 2081472"/>
              <a:gd name="connsiteX43" fmla="*/ 4213679 w 12381546"/>
              <a:gd name="connsiteY43" fmla="*/ 2014473 h 2081472"/>
              <a:gd name="connsiteX44" fmla="*/ 3883479 w 12381546"/>
              <a:gd name="connsiteY44" fmla="*/ 1862073 h 2081472"/>
              <a:gd name="connsiteX45" fmla="*/ 3496129 w 12381546"/>
              <a:gd name="connsiteY45" fmla="*/ 1887473 h 2081472"/>
              <a:gd name="connsiteX46" fmla="*/ 3102429 w 12381546"/>
              <a:gd name="connsiteY46" fmla="*/ 1760473 h 2081472"/>
              <a:gd name="connsiteX47" fmla="*/ 2581729 w 12381546"/>
              <a:gd name="connsiteY47" fmla="*/ 1474723 h 2081472"/>
              <a:gd name="connsiteX48" fmla="*/ 2177422 w 12381546"/>
              <a:gd name="connsiteY48" fmla="*/ 1234958 h 2081472"/>
              <a:gd name="connsiteX49" fmla="*/ 2174248 w 12381546"/>
              <a:gd name="connsiteY49" fmla="*/ 1191380 h 2081472"/>
              <a:gd name="connsiteX50" fmla="*/ 2464149 w 12381546"/>
              <a:gd name="connsiteY50" fmla="*/ 973597 h 2081472"/>
              <a:gd name="connsiteX51" fmla="*/ 2200870 w 12381546"/>
              <a:gd name="connsiteY51" fmla="*/ 857691 h 2081472"/>
              <a:gd name="connsiteX52" fmla="*/ 2056528 w 12381546"/>
              <a:gd name="connsiteY52" fmla="*/ 1017662 h 2081472"/>
              <a:gd name="connsiteX53" fmla="*/ 2174912 w 12381546"/>
              <a:gd name="connsiteY53" fmla="*/ 1196614 h 2081472"/>
              <a:gd name="connsiteX54" fmla="*/ 2177388 w 12381546"/>
              <a:gd name="connsiteY54" fmla="*/ 1226410 h 2081472"/>
              <a:gd name="connsiteX55" fmla="*/ 1121229 w 12381546"/>
              <a:gd name="connsiteY55" fmla="*/ 1728723 h 2081472"/>
              <a:gd name="connsiteX56" fmla="*/ 454 w 12381546"/>
              <a:gd name="connsiteY56" fmla="*/ 2081148 h 2081472"/>
              <a:gd name="connsiteX57" fmla="*/ 3629 w 12381546"/>
              <a:gd name="connsiteY57" fmla="*/ 2055748 h 2081472"/>
              <a:gd name="connsiteX0" fmla="*/ 3629 w 12381546"/>
              <a:gd name="connsiteY0" fmla="*/ 2055748 h 2081472"/>
              <a:gd name="connsiteX1" fmla="*/ 946604 w 12381546"/>
              <a:gd name="connsiteY1" fmla="*/ 1773173 h 2081472"/>
              <a:gd name="connsiteX2" fmla="*/ 2149652 w 12381546"/>
              <a:gd name="connsiteY2" fmla="*/ 1213187 h 2081472"/>
              <a:gd name="connsiteX3" fmla="*/ 2031197 w 12381546"/>
              <a:gd name="connsiteY3" fmla="*/ 995019 h 2081472"/>
              <a:gd name="connsiteX4" fmla="*/ 2201845 w 12381546"/>
              <a:gd name="connsiteY4" fmla="*/ 830232 h 2081472"/>
              <a:gd name="connsiteX5" fmla="*/ 2500330 w 12381546"/>
              <a:gd name="connsiteY5" fmla="*/ 979005 h 2081472"/>
              <a:gd name="connsiteX6" fmla="*/ 2188692 w 12381546"/>
              <a:gd name="connsiteY6" fmla="*/ 1216327 h 2081472"/>
              <a:gd name="connsiteX7" fmla="*/ 2857954 w 12381546"/>
              <a:gd name="connsiteY7" fmla="*/ 1604898 h 2081472"/>
              <a:gd name="connsiteX8" fmla="*/ 3432629 w 12381546"/>
              <a:gd name="connsiteY8" fmla="*/ 1849373 h 2081472"/>
              <a:gd name="connsiteX9" fmla="*/ 3880304 w 12381546"/>
              <a:gd name="connsiteY9" fmla="*/ 1833498 h 2081472"/>
              <a:gd name="connsiteX10" fmla="*/ 4143829 w 12381546"/>
              <a:gd name="connsiteY10" fmla="*/ 1973198 h 2081472"/>
              <a:gd name="connsiteX11" fmla="*/ 4451804 w 12381546"/>
              <a:gd name="connsiteY11" fmla="*/ 1992248 h 2081472"/>
              <a:gd name="connsiteX12" fmla="*/ 4991554 w 12381546"/>
              <a:gd name="connsiteY12" fmla="*/ 1811273 h 2081472"/>
              <a:gd name="connsiteX13" fmla="*/ 5705929 w 12381546"/>
              <a:gd name="connsiteY13" fmla="*/ 1319148 h 2081472"/>
              <a:gd name="connsiteX14" fmla="*/ 6544129 w 12381546"/>
              <a:gd name="connsiteY14" fmla="*/ 934973 h 2081472"/>
              <a:gd name="connsiteX15" fmla="*/ 7153729 w 12381546"/>
              <a:gd name="connsiteY15" fmla="*/ 1036573 h 2081472"/>
              <a:gd name="connsiteX16" fmla="*/ 7429954 w 12381546"/>
              <a:gd name="connsiteY16" fmla="*/ 912748 h 2081472"/>
              <a:gd name="connsiteX17" fmla="*/ 8185604 w 12381546"/>
              <a:gd name="connsiteY17" fmla="*/ 1046098 h 2081472"/>
              <a:gd name="connsiteX18" fmla="*/ 8699954 w 12381546"/>
              <a:gd name="connsiteY18" fmla="*/ 1147698 h 2081472"/>
              <a:gd name="connsiteX19" fmla="*/ 8963479 w 12381546"/>
              <a:gd name="connsiteY19" fmla="*/ 960373 h 2081472"/>
              <a:gd name="connsiteX20" fmla="*/ 9668329 w 12381546"/>
              <a:gd name="connsiteY20" fmla="*/ 801623 h 2081472"/>
              <a:gd name="connsiteX21" fmla="*/ 10328729 w 12381546"/>
              <a:gd name="connsiteY21" fmla="*/ 668273 h 2081472"/>
              <a:gd name="connsiteX22" fmla="*/ 10446204 w 12381546"/>
              <a:gd name="connsiteY22" fmla="*/ 7873 h 2081472"/>
              <a:gd name="connsiteX23" fmla="*/ 10790762 w 12381546"/>
              <a:gd name="connsiteY23" fmla="*/ 312843 h 2081472"/>
              <a:gd name="connsiteX24" fmla="*/ 10957002 w 12381546"/>
              <a:gd name="connsiteY24" fmla="*/ 440373 h 2081472"/>
              <a:gd name="connsiteX25" fmla="*/ 12219899 w 12381546"/>
              <a:gd name="connsiteY25" fmla="*/ 752222 h 2081472"/>
              <a:gd name="connsiteX26" fmla="*/ 12217854 w 12381546"/>
              <a:gd name="connsiteY26" fmla="*/ 792098 h 2081472"/>
              <a:gd name="connsiteX27" fmla="*/ 11913054 w 12381546"/>
              <a:gd name="connsiteY27" fmla="*/ 687323 h 2081472"/>
              <a:gd name="connsiteX28" fmla="*/ 10900229 w 12381546"/>
              <a:gd name="connsiteY28" fmla="*/ 446023 h 2081472"/>
              <a:gd name="connsiteX29" fmla="*/ 10488717 w 12381546"/>
              <a:gd name="connsiteY29" fmla="*/ 409831 h 2081472"/>
              <a:gd name="connsiteX30" fmla="*/ 10359833 w 12381546"/>
              <a:gd name="connsiteY30" fmla="*/ 692220 h 2081472"/>
              <a:gd name="connsiteX31" fmla="*/ 9668329 w 12381546"/>
              <a:gd name="connsiteY31" fmla="*/ 833373 h 2081472"/>
              <a:gd name="connsiteX32" fmla="*/ 8982529 w 12381546"/>
              <a:gd name="connsiteY32" fmla="*/ 988948 h 2081472"/>
              <a:gd name="connsiteX33" fmla="*/ 8715829 w 12381546"/>
              <a:gd name="connsiteY33" fmla="*/ 1176273 h 2081472"/>
              <a:gd name="connsiteX34" fmla="*/ 8169729 w 12381546"/>
              <a:gd name="connsiteY34" fmla="*/ 1071498 h 2081472"/>
              <a:gd name="connsiteX35" fmla="*/ 7439479 w 12381546"/>
              <a:gd name="connsiteY35" fmla="*/ 934973 h 2081472"/>
              <a:gd name="connsiteX36" fmla="*/ 7233104 w 12381546"/>
              <a:gd name="connsiteY36" fmla="*/ 1049273 h 2081472"/>
              <a:gd name="connsiteX37" fmla="*/ 7026729 w 12381546"/>
              <a:gd name="connsiteY37" fmla="*/ 1042923 h 2081472"/>
              <a:gd name="connsiteX38" fmla="*/ 6601279 w 12381546"/>
              <a:gd name="connsiteY38" fmla="*/ 954023 h 2081472"/>
              <a:gd name="connsiteX39" fmla="*/ 6010729 w 12381546"/>
              <a:gd name="connsiteY39" fmla="*/ 1182623 h 2081472"/>
              <a:gd name="connsiteX40" fmla="*/ 5305879 w 12381546"/>
              <a:gd name="connsiteY40" fmla="*/ 1611248 h 2081472"/>
              <a:gd name="connsiteX41" fmla="*/ 4724854 w 12381546"/>
              <a:gd name="connsiteY41" fmla="*/ 1950973 h 2081472"/>
              <a:gd name="connsiteX42" fmla="*/ 4213679 w 12381546"/>
              <a:gd name="connsiteY42" fmla="*/ 2014473 h 2081472"/>
              <a:gd name="connsiteX43" fmla="*/ 3883479 w 12381546"/>
              <a:gd name="connsiteY43" fmla="*/ 1862073 h 2081472"/>
              <a:gd name="connsiteX44" fmla="*/ 3496129 w 12381546"/>
              <a:gd name="connsiteY44" fmla="*/ 1887473 h 2081472"/>
              <a:gd name="connsiteX45" fmla="*/ 3102429 w 12381546"/>
              <a:gd name="connsiteY45" fmla="*/ 1760473 h 2081472"/>
              <a:gd name="connsiteX46" fmla="*/ 2581729 w 12381546"/>
              <a:gd name="connsiteY46" fmla="*/ 1474723 h 2081472"/>
              <a:gd name="connsiteX47" fmla="*/ 2177422 w 12381546"/>
              <a:gd name="connsiteY47" fmla="*/ 1234958 h 2081472"/>
              <a:gd name="connsiteX48" fmla="*/ 2174248 w 12381546"/>
              <a:gd name="connsiteY48" fmla="*/ 1191380 h 2081472"/>
              <a:gd name="connsiteX49" fmla="*/ 2464149 w 12381546"/>
              <a:gd name="connsiteY49" fmla="*/ 973597 h 2081472"/>
              <a:gd name="connsiteX50" fmla="*/ 2200870 w 12381546"/>
              <a:gd name="connsiteY50" fmla="*/ 857691 h 2081472"/>
              <a:gd name="connsiteX51" fmla="*/ 2056528 w 12381546"/>
              <a:gd name="connsiteY51" fmla="*/ 1017662 h 2081472"/>
              <a:gd name="connsiteX52" fmla="*/ 2174912 w 12381546"/>
              <a:gd name="connsiteY52" fmla="*/ 1196614 h 2081472"/>
              <a:gd name="connsiteX53" fmla="*/ 2177388 w 12381546"/>
              <a:gd name="connsiteY53" fmla="*/ 1226410 h 2081472"/>
              <a:gd name="connsiteX54" fmla="*/ 1121229 w 12381546"/>
              <a:gd name="connsiteY54" fmla="*/ 1728723 h 2081472"/>
              <a:gd name="connsiteX55" fmla="*/ 454 w 12381546"/>
              <a:gd name="connsiteY55" fmla="*/ 2081148 h 2081472"/>
              <a:gd name="connsiteX56" fmla="*/ 3629 w 12381546"/>
              <a:gd name="connsiteY56" fmla="*/ 2055748 h 2081472"/>
              <a:gd name="connsiteX0" fmla="*/ 3629 w 12381546"/>
              <a:gd name="connsiteY0" fmla="*/ 1746554 h 1772278"/>
              <a:gd name="connsiteX1" fmla="*/ 946604 w 12381546"/>
              <a:gd name="connsiteY1" fmla="*/ 1463979 h 1772278"/>
              <a:gd name="connsiteX2" fmla="*/ 2149652 w 12381546"/>
              <a:gd name="connsiteY2" fmla="*/ 903993 h 1772278"/>
              <a:gd name="connsiteX3" fmla="*/ 2031197 w 12381546"/>
              <a:gd name="connsiteY3" fmla="*/ 685825 h 1772278"/>
              <a:gd name="connsiteX4" fmla="*/ 2201845 w 12381546"/>
              <a:gd name="connsiteY4" fmla="*/ 521038 h 1772278"/>
              <a:gd name="connsiteX5" fmla="*/ 2500330 w 12381546"/>
              <a:gd name="connsiteY5" fmla="*/ 669811 h 1772278"/>
              <a:gd name="connsiteX6" fmla="*/ 2188692 w 12381546"/>
              <a:gd name="connsiteY6" fmla="*/ 907133 h 1772278"/>
              <a:gd name="connsiteX7" fmla="*/ 2857954 w 12381546"/>
              <a:gd name="connsiteY7" fmla="*/ 1295704 h 1772278"/>
              <a:gd name="connsiteX8" fmla="*/ 3432629 w 12381546"/>
              <a:gd name="connsiteY8" fmla="*/ 1540179 h 1772278"/>
              <a:gd name="connsiteX9" fmla="*/ 3880304 w 12381546"/>
              <a:gd name="connsiteY9" fmla="*/ 1524304 h 1772278"/>
              <a:gd name="connsiteX10" fmla="*/ 4143829 w 12381546"/>
              <a:gd name="connsiteY10" fmla="*/ 1664004 h 1772278"/>
              <a:gd name="connsiteX11" fmla="*/ 4451804 w 12381546"/>
              <a:gd name="connsiteY11" fmla="*/ 1683054 h 1772278"/>
              <a:gd name="connsiteX12" fmla="*/ 4991554 w 12381546"/>
              <a:gd name="connsiteY12" fmla="*/ 1502079 h 1772278"/>
              <a:gd name="connsiteX13" fmla="*/ 5705929 w 12381546"/>
              <a:gd name="connsiteY13" fmla="*/ 1009954 h 1772278"/>
              <a:gd name="connsiteX14" fmla="*/ 6544129 w 12381546"/>
              <a:gd name="connsiteY14" fmla="*/ 625779 h 1772278"/>
              <a:gd name="connsiteX15" fmla="*/ 7153729 w 12381546"/>
              <a:gd name="connsiteY15" fmla="*/ 727379 h 1772278"/>
              <a:gd name="connsiteX16" fmla="*/ 7429954 w 12381546"/>
              <a:gd name="connsiteY16" fmla="*/ 603554 h 1772278"/>
              <a:gd name="connsiteX17" fmla="*/ 8185604 w 12381546"/>
              <a:gd name="connsiteY17" fmla="*/ 736904 h 1772278"/>
              <a:gd name="connsiteX18" fmla="*/ 8699954 w 12381546"/>
              <a:gd name="connsiteY18" fmla="*/ 838504 h 1772278"/>
              <a:gd name="connsiteX19" fmla="*/ 8963479 w 12381546"/>
              <a:gd name="connsiteY19" fmla="*/ 651179 h 1772278"/>
              <a:gd name="connsiteX20" fmla="*/ 9668329 w 12381546"/>
              <a:gd name="connsiteY20" fmla="*/ 492429 h 1772278"/>
              <a:gd name="connsiteX21" fmla="*/ 10328729 w 12381546"/>
              <a:gd name="connsiteY21" fmla="*/ 359079 h 1772278"/>
              <a:gd name="connsiteX22" fmla="*/ 10446204 w 12381546"/>
              <a:gd name="connsiteY22" fmla="*/ 64439 h 1772278"/>
              <a:gd name="connsiteX23" fmla="*/ 10790762 w 12381546"/>
              <a:gd name="connsiteY23" fmla="*/ 3649 h 1772278"/>
              <a:gd name="connsiteX24" fmla="*/ 10957002 w 12381546"/>
              <a:gd name="connsiteY24" fmla="*/ 131179 h 1772278"/>
              <a:gd name="connsiteX25" fmla="*/ 12219899 w 12381546"/>
              <a:gd name="connsiteY25" fmla="*/ 443028 h 1772278"/>
              <a:gd name="connsiteX26" fmla="*/ 12217854 w 12381546"/>
              <a:gd name="connsiteY26" fmla="*/ 482904 h 1772278"/>
              <a:gd name="connsiteX27" fmla="*/ 11913054 w 12381546"/>
              <a:gd name="connsiteY27" fmla="*/ 378129 h 1772278"/>
              <a:gd name="connsiteX28" fmla="*/ 10900229 w 12381546"/>
              <a:gd name="connsiteY28" fmla="*/ 136829 h 1772278"/>
              <a:gd name="connsiteX29" fmla="*/ 10488717 w 12381546"/>
              <a:gd name="connsiteY29" fmla="*/ 100637 h 1772278"/>
              <a:gd name="connsiteX30" fmla="*/ 10359833 w 12381546"/>
              <a:gd name="connsiteY30" fmla="*/ 383026 h 1772278"/>
              <a:gd name="connsiteX31" fmla="*/ 9668329 w 12381546"/>
              <a:gd name="connsiteY31" fmla="*/ 524179 h 1772278"/>
              <a:gd name="connsiteX32" fmla="*/ 8982529 w 12381546"/>
              <a:gd name="connsiteY32" fmla="*/ 679754 h 1772278"/>
              <a:gd name="connsiteX33" fmla="*/ 8715829 w 12381546"/>
              <a:gd name="connsiteY33" fmla="*/ 867079 h 1772278"/>
              <a:gd name="connsiteX34" fmla="*/ 8169729 w 12381546"/>
              <a:gd name="connsiteY34" fmla="*/ 762304 h 1772278"/>
              <a:gd name="connsiteX35" fmla="*/ 7439479 w 12381546"/>
              <a:gd name="connsiteY35" fmla="*/ 625779 h 1772278"/>
              <a:gd name="connsiteX36" fmla="*/ 7233104 w 12381546"/>
              <a:gd name="connsiteY36" fmla="*/ 740079 h 1772278"/>
              <a:gd name="connsiteX37" fmla="*/ 7026729 w 12381546"/>
              <a:gd name="connsiteY37" fmla="*/ 733729 h 1772278"/>
              <a:gd name="connsiteX38" fmla="*/ 6601279 w 12381546"/>
              <a:gd name="connsiteY38" fmla="*/ 644829 h 1772278"/>
              <a:gd name="connsiteX39" fmla="*/ 6010729 w 12381546"/>
              <a:gd name="connsiteY39" fmla="*/ 873429 h 1772278"/>
              <a:gd name="connsiteX40" fmla="*/ 5305879 w 12381546"/>
              <a:gd name="connsiteY40" fmla="*/ 1302054 h 1772278"/>
              <a:gd name="connsiteX41" fmla="*/ 4724854 w 12381546"/>
              <a:gd name="connsiteY41" fmla="*/ 1641779 h 1772278"/>
              <a:gd name="connsiteX42" fmla="*/ 4213679 w 12381546"/>
              <a:gd name="connsiteY42" fmla="*/ 1705279 h 1772278"/>
              <a:gd name="connsiteX43" fmla="*/ 3883479 w 12381546"/>
              <a:gd name="connsiteY43" fmla="*/ 1552879 h 1772278"/>
              <a:gd name="connsiteX44" fmla="*/ 3496129 w 12381546"/>
              <a:gd name="connsiteY44" fmla="*/ 1578279 h 1772278"/>
              <a:gd name="connsiteX45" fmla="*/ 3102429 w 12381546"/>
              <a:gd name="connsiteY45" fmla="*/ 1451279 h 1772278"/>
              <a:gd name="connsiteX46" fmla="*/ 2581729 w 12381546"/>
              <a:gd name="connsiteY46" fmla="*/ 1165529 h 1772278"/>
              <a:gd name="connsiteX47" fmla="*/ 2177422 w 12381546"/>
              <a:gd name="connsiteY47" fmla="*/ 925764 h 1772278"/>
              <a:gd name="connsiteX48" fmla="*/ 2174248 w 12381546"/>
              <a:gd name="connsiteY48" fmla="*/ 882186 h 1772278"/>
              <a:gd name="connsiteX49" fmla="*/ 2464149 w 12381546"/>
              <a:gd name="connsiteY49" fmla="*/ 664403 h 1772278"/>
              <a:gd name="connsiteX50" fmla="*/ 2200870 w 12381546"/>
              <a:gd name="connsiteY50" fmla="*/ 548497 h 1772278"/>
              <a:gd name="connsiteX51" fmla="*/ 2056528 w 12381546"/>
              <a:gd name="connsiteY51" fmla="*/ 708468 h 1772278"/>
              <a:gd name="connsiteX52" fmla="*/ 2174912 w 12381546"/>
              <a:gd name="connsiteY52" fmla="*/ 887420 h 1772278"/>
              <a:gd name="connsiteX53" fmla="*/ 2177388 w 12381546"/>
              <a:gd name="connsiteY53" fmla="*/ 917216 h 1772278"/>
              <a:gd name="connsiteX54" fmla="*/ 1121229 w 12381546"/>
              <a:gd name="connsiteY54" fmla="*/ 1419529 h 1772278"/>
              <a:gd name="connsiteX55" fmla="*/ 454 w 12381546"/>
              <a:gd name="connsiteY55" fmla="*/ 1771954 h 1772278"/>
              <a:gd name="connsiteX56" fmla="*/ 3629 w 12381546"/>
              <a:gd name="connsiteY56" fmla="*/ 1746554 h 1772278"/>
              <a:gd name="connsiteX0" fmla="*/ 3629 w 12381546"/>
              <a:gd name="connsiteY0" fmla="*/ 1711682 h 1737406"/>
              <a:gd name="connsiteX1" fmla="*/ 946604 w 12381546"/>
              <a:gd name="connsiteY1" fmla="*/ 1429107 h 1737406"/>
              <a:gd name="connsiteX2" fmla="*/ 2149652 w 12381546"/>
              <a:gd name="connsiteY2" fmla="*/ 869121 h 1737406"/>
              <a:gd name="connsiteX3" fmla="*/ 2031197 w 12381546"/>
              <a:gd name="connsiteY3" fmla="*/ 650953 h 1737406"/>
              <a:gd name="connsiteX4" fmla="*/ 2201845 w 12381546"/>
              <a:gd name="connsiteY4" fmla="*/ 486166 h 1737406"/>
              <a:gd name="connsiteX5" fmla="*/ 2500330 w 12381546"/>
              <a:gd name="connsiteY5" fmla="*/ 634939 h 1737406"/>
              <a:gd name="connsiteX6" fmla="*/ 2188692 w 12381546"/>
              <a:gd name="connsiteY6" fmla="*/ 872261 h 1737406"/>
              <a:gd name="connsiteX7" fmla="*/ 2857954 w 12381546"/>
              <a:gd name="connsiteY7" fmla="*/ 1260832 h 1737406"/>
              <a:gd name="connsiteX8" fmla="*/ 3432629 w 12381546"/>
              <a:gd name="connsiteY8" fmla="*/ 1505307 h 1737406"/>
              <a:gd name="connsiteX9" fmla="*/ 3880304 w 12381546"/>
              <a:gd name="connsiteY9" fmla="*/ 1489432 h 1737406"/>
              <a:gd name="connsiteX10" fmla="*/ 4143829 w 12381546"/>
              <a:gd name="connsiteY10" fmla="*/ 1629132 h 1737406"/>
              <a:gd name="connsiteX11" fmla="*/ 4451804 w 12381546"/>
              <a:gd name="connsiteY11" fmla="*/ 1648182 h 1737406"/>
              <a:gd name="connsiteX12" fmla="*/ 4991554 w 12381546"/>
              <a:gd name="connsiteY12" fmla="*/ 1467207 h 1737406"/>
              <a:gd name="connsiteX13" fmla="*/ 5705929 w 12381546"/>
              <a:gd name="connsiteY13" fmla="*/ 975082 h 1737406"/>
              <a:gd name="connsiteX14" fmla="*/ 6544129 w 12381546"/>
              <a:gd name="connsiteY14" fmla="*/ 590907 h 1737406"/>
              <a:gd name="connsiteX15" fmla="*/ 7153729 w 12381546"/>
              <a:gd name="connsiteY15" fmla="*/ 692507 h 1737406"/>
              <a:gd name="connsiteX16" fmla="*/ 7429954 w 12381546"/>
              <a:gd name="connsiteY16" fmla="*/ 568682 h 1737406"/>
              <a:gd name="connsiteX17" fmla="*/ 8185604 w 12381546"/>
              <a:gd name="connsiteY17" fmla="*/ 702032 h 1737406"/>
              <a:gd name="connsiteX18" fmla="*/ 8699954 w 12381546"/>
              <a:gd name="connsiteY18" fmla="*/ 803632 h 1737406"/>
              <a:gd name="connsiteX19" fmla="*/ 8963479 w 12381546"/>
              <a:gd name="connsiteY19" fmla="*/ 616307 h 1737406"/>
              <a:gd name="connsiteX20" fmla="*/ 9668329 w 12381546"/>
              <a:gd name="connsiteY20" fmla="*/ 457557 h 1737406"/>
              <a:gd name="connsiteX21" fmla="*/ 10328729 w 12381546"/>
              <a:gd name="connsiteY21" fmla="*/ 324207 h 1737406"/>
              <a:gd name="connsiteX22" fmla="*/ 10446204 w 12381546"/>
              <a:gd name="connsiteY22" fmla="*/ 29567 h 1737406"/>
              <a:gd name="connsiteX23" fmla="*/ 10683710 w 12381546"/>
              <a:gd name="connsiteY23" fmla="*/ 17843 h 1737406"/>
              <a:gd name="connsiteX24" fmla="*/ 10957002 w 12381546"/>
              <a:gd name="connsiteY24" fmla="*/ 96307 h 1737406"/>
              <a:gd name="connsiteX25" fmla="*/ 12219899 w 12381546"/>
              <a:gd name="connsiteY25" fmla="*/ 408156 h 1737406"/>
              <a:gd name="connsiteX26" fmla="*/ 12217854 w 12381546"/>
              <a:gd name="connsiteY26" fmla="*/ 448032 h 1737406"/>
              <a:gd name="connsiteX27" fmla="*/ 11913054 w 12381546"/>
              <a:gd name="connsiteY27" fmla="*/ 343257 h 1737406"/>
              <a:gd name="connsiteX28" fmla="*/ 10900229 w 12381546"/>
              <a:gd name="connsiteY28" fmla="*/ 101957 h 1737406"/>
              <a:gd name="connsiteX29" fmla="*/ 10488717 w 12381546"/>
              <a:gd name="connsiteY29" fmla="*/ 65765 h 1737406"/>
              <a:gd name="connsiteX30" fmla="*/ 10359833 w 12381546"/>
              <a:gd name="connsiteY30" fmla="*/ 348154 h 1737406"/>
              <a:gd name="connsiteX31" fmla="*/ 9668329 w 12381546"/>
              <a:gd name="connsiteY31" fmla="*/ 489307 h 1737406"/>
              <a:gd name="connsiteX32" fmla="*/ 8982529 w 12381546"/>
              <a:gd name="connsiteY32" fmla="*/ 644882 h 1737406"/>
              <a:gd name="connsiteX33" fmla="*/ 8715829 w 12381546"/>
              <a:gd name="connsiteY33" fmla="*/ 832207 h 1737406"/>
              <a:gd name="connsiteX34" fmla="*/ 8169729 w 12381546"/>
              <a:gd name="connsiteY34" fmla="*/ 727432 h 1737406"/>
              <a:gd name="connsiteX35" fmla="*/ 7439479 w 12381546"/>
              <a:gd name="connsiteY35" fmla="*/ 590907 h 1737406"/>
              <a:gd name="connsiteX36" fmla="*/ 7233104 w 12381546"/>
              <a:gd name="connsiteY36" fmla="*/ 705207 h 1737406"/>
              <a:gd name="connsiteX37" fmla="*/ 7026729 w 12381546"/>
              <a:gd name="connsiteY37" fmla="*/ 698857 h 1737406"/>
              <a:gd name="connsiteX38" fmla="*/ 6601279 w 12381546"/>
              <a:gd name="connsiteY38" fmla="*/ 609957 h 1737406"/>
              <a:gd name="connsiteX39" fmla="*/ 6010729 w 12381546"/>
              <a:gd name="connsiteY39" fmla="*/ 838557 h 1737406"/>
              <a:gd name="connsiteX40" fmla="*/ 5305879 w 12381546"/>
              <a:gd name="connsiteY40" fmla="*/ 1267182 h 1737406"/>
              <a:gd name="connsiteX41" fmla="*/ 4724854 w 12381546"/>
              <a:gd name="connsiteY41" fmla="*/ 1606907 h 1737406"/>
              <a:gd name="connsiteX42" fmla="*/ 4213679 w 12381546"/>
              <a:gd name="connsiteY42" fmla="*/ 1670407 h 1737406"/>
              <a:gd name="connsiteX43" fmla="*/ 3883479 w 12381546"/>
              <a:gd name="connsiteY43" fmla="*/ 1518007 h 1737406"/>
              <a:gd name="connsiteX44" fmla="*/ 3496129 w 12381546"/>
              <a:gd name="connsiteY44" fmla="*/ 1543407 h 1737406"/>
              <a:gd name="connsiteX45" fmla="*/ 3102429 w 12381546"/>
              <a:gd name="connsiteY45" fmla="*/ 1416407 h 1737406"/>
              <a:gd name="connsiteX46" fmla="*/ 2581729 w 12381546"/>
              <a:gd name="connsiteY46" fmla="*/ 1130657 h 1737406"/>
              <a:gd name="connsiteX47" fmla="*/ 2177422 w 12381546"/>
              <a:gd name="connsiteY47" fmla="*/ 890892 h 1737406"/>
              <a:gd name="connsiteX48" fmla="*/ 2174248 w 12381546"/>
              <a:gd name="connsiteY48" fmla="*/ 847314 h 1737406"/>
              <a:gd name="connsiteX49" fmla="*/ 2464149 w 12381546"/>
              <a:gd name="connsiteY49" fmla="*/ 629531 h 1737406"/>
              <a:gd name="connsiteX50" fmla="*/ 2200870 w 12381546"/>
              <a:gd name="connsiteY50" fmla="*/ 513625 h 1737406"/>
              <a:gd name="connsiteX51" fmla="*/ 2056528 w 12381546"/>
              <a:gd name="connsiteY51" fmla="*/ 673596 h 1737406"/>
              <a:gd name="connsiteX52" fmla="*/ 2174912 w 12381546"/>
              <a:gd name="connsiteY52" fmla="*/ 852548 h 1737406"/>
              <a:gd name="connsiteX53" fmla="*/ 2177388 w 12381546"/>
              <a:gd name="connsiteY53" fmla="*/ 882344 h 1737406"/>
              <a:gd name="connsiteX54" fmla="*/ 1121229 w 12381546"/>
              <a:gd name="connsiteY54" fmla="*/ 1384657 h 1737406"/>
              <a:gd name="connsiteX55" fmla="*/ 454 w 12381546"/>
              <a:gd name="connsiteY55" fmla="*/ 1737082 h 1737406"/>
              <a:gd name="connsiteX56" fmla="*/ 3629 w 12381546"/>
              <a:gd name="connsiteY56" fmla="*/ 1711682 h 1737406"/>
              <a:gd name="connsiteX0" fmla="*/ 3629 w 12323777"/>
              <a:gd name="connsiteY0" fmla="*/ 1710967 h 1736691"/>
              <a:gd name="connsiteX1" fmla="*/ 946604 w 12323777"/>
              <a:gd name="connsiteY1" fmla="*/ 1428392 h 1736691"/>
              <a:gd name="connsiteX2" fmla="*/ 2149652 w 12323777"/>
              <a:gd name="connsiteY2" fmla="*/ 868406 h 1736691"/>
              <a:gd name="connsiteX3" fmla="*/ 2031197 w 12323777"/>
              <a:gd name="connsiteY3" fmla="*/ 650238 h 1736691"/>
              <a:gd name="connsiteX4" fmla="*/ 2201845 w 12323777"/>
              <a:gd name="connsiteY4" fmla="*/ 485451 h 1736691"/>
              <a:gd name="connsiteX5" fmla="*/ 2500330 w 12323777"/>
              <a:gd name="connsiteY5" fmla="*/ 634224 h 1736691"/>
              <a:gd name="connsiteX6" fmla="*/ 2188692 w 12323777"/>
              <a:gd name="connsiteY6" fmla="*/ 871546 h 1736691"/>
              <a:gd name="connsiteX7" fmla="*/ 2857954 w 12323777"/>
              <a:gd name="connsiteY7" fmla="*/ 1260117 h 1736691"/>
              <a:gd name="connsiteX8" fmla="*/ 3432629 w 12323777"/>
              <a:gd name="connsiteY8" fmla="*/ 1504592 h 1736691"/>
              <a:gd name="connsiteX9" fmla="*/ 3880304 w 12323777"/>
              <a:gd name="connsiteY9" fmla="*/ 1488717 h 1736691"/>
              <a:gd name="connsiteX10" fmla="*/ 4143829 w 12323777"/>
              <a:gd name="connsiteY10" fmla="*/ 1628417 h 1736691"/>
              <a:gd name="connsiteX11" fmla="*/ 4451804 w 12323777"/>
              <a:gd name="connsiteY11" fmla="*/ 1647467 h 1736691"/>
              <a:gd name="connsiteX12" fmla="*/ 4991554 w 12323777"/>
              <a:gd name="connsiteY12" fmla="*/ 1466492 h 1736691"/>
              <a:gd name="connsiteX13" fmla="*/ 5705929 w 12323777"/>
              <a:gd name="connsiteY13" fmla="*/ 974367 h 1736691"/>
              <a:gd name="connsiteX14" fmla="*/ 6544129 w 12323777"/>
              <a:gd name="connsiteY14" fmla="*/ 590192 h 1736691"/>
              <a:gd name="connsiteX15" fmla="*/ 7153729 w 12323777"/>
              <a:gd name="connsiteY15" fmla="*/ 691792 h 1736691"/>
              <a:gd name="connsiteX16" fmla="*/ 7429954 w 12323777"/>
              <a:gd name="connsiteY16" fmla="*/ 567967 h 1736691"/>
              <a:gd name="connsiteX17" fmla="*/ 8185604 w 12323777"/>
              <a:gd name="connsiteY17" fmla="*/ 701317 h 1736691"/>
              <a:gd name="connsiteX18" fmla="*/ 8699954 w 12323777"/>
              <a:gd name="connsiteY18" fmla="*/ 802917 h 1736691"/>
              <a:gd name="connsiteX19" fmla="*/ 8963479 w 12323777"/>
              <a:gd name="connsiteY19" fmla="*/ 615592 h 1736691"/>
              <a:gd name="connsiteX20" fmla="*/ 9668329 w 12323777"/>
              <a:gd name="connsiteY20" fmla="*/ 456842 h 1736691"/>
              <a:gd name="connsiteX21" fmla="*/ 10328729 w 12323777"/>
              <a:gd name="connsiteY21" fmla="*/ 323492 h 1736691"/>
              <a:gd name="connsiteX22" fmla="*/ 10446204 w 12323777"/>
              <a:gd name="connsiteY22" fmla="*/ 28852 h 1736691"/>
              <a:gd name="connsiteX23" fmla="*/ 10683710 w 12323777"/>
              <a:gd name="connsiteY23" fmla="*/ 17128 h 1736691"/>
              <a:gd name="connsiteX24" fmla="*/ 10974844 w 12323777"/>
              <a:gd name="connsiteY24" fmla="*/ 82211 h 1736691"/>
              <a:gd name="connsiteX25" fmla="*/ 12219899 w 12323777"/>
              <a:gd name="connsiteY25" fmla="*/ 407441 h 1736691"/>
              <a:gd name="connsiteX26" fmla="*/ 12217854 w 12323777"/>
              <a:gd name="connsiteY26" fmla="*/ 447317 h 1736691"/>
              <a:gd name="connsiteX27" fmla="*/ 11913054 w 12323777"/>
              <a:gd name="connsiteY27" fmla="*/ 342542 h 1736691"/>
              <a:gd name="connsiteX28" fmla="*/ 10900229 w 12323777"/>
              <a:gd name="connsiteY28" fmla="*/ 101242 h 1736691"/>
              <a:gd name="connsiteX29" fmla="*/ 10488717 w 12323777"/>
              <a:gd name="connsiteY29" fmla="*/ 65050 h 1736691"/>
              <a:gd name="connsiteX30" fmla="*/ 10359833 w 12323777"/>
              <a:gd name="connsiteY30" fmla="*/ 347439 h 1736691"/>
              <a:gd name="connsiteX31" fmla="*/ 9668329 w 12323777"/>
              <a:gd name="connsiteY31" fmla="*/ 488592 h 1736691"/>
              <a:gd name="connsiteX32" fmla="*/ 8982529 w 12323777"/>
              <a:gd name="connsiteY32" fmla="*/ 644167 h 1736691"/>
              <a:gd name="connsiteX33" fmla="*/ 8715829 w 12323777"/>
              <a:gd name="connsiteY33" fmla="*/ 831492 h 1736691"/>
              <a:gd name="connsiteX34" fmla="*/ 8169729 w 12323777"/>
              <a:gd name="connsiteY34" fmla="*/ 726717 h 1736691"/>
              <a:gd name="connsiteX35" fmla="*/ 7439479 w 12323777"/>
              <a:gd name="connsiteY35" fmla="*/ 590192 h 1736691"/>
              <a:gd name="connsiteX36" fmla="*/ 7233104 w 12323777"/>
              <a:gd name="connsiteY36" fmla="*/ 704492 h 1736691"/>
              <a:gd name="connsiteX37" fmla="*/ 7026729 w 12323777"/>
              <a:gd name="connsiteY37" fmla="*/ 698142 h 1736691"/>
              <a:gd name="connsiteX38" fmla="*/ 6601279 w 12323777"/>
              <a:gd name="connsiteY38" fmla="*/ 609242 h 1736691"/>
              <a:gd name="connsiteX39" fmla="*/ 6010729 w 12323777"/>
              <a:gd name="connsiteY39" fmla="*/ 837842 h 1736691"/>
              <a:gd name="connsiteX40" fmla="*/ 5305879 w 12323777"/>
              <a:gd name="connsiteY40" fmla="*/ 1266467 h 1736691"/>
              <a:gd name="connsiteX41" fmla="*/ 4724854 w 12323777"/>
              <a:gd name="connsiteY41" fmla="*/ 1606192 h 1736691"/>
              <a:gd name="connsiteX42" fmla="*/ 4213679 w 12323777"/>
              <a:gd name="connsiteY42" fmla="*/ 1669692 h 1736691"/>
              <a:gd name="connsiteX43" fmla="*/ 3883479 w 12323777"/>
              <a:gd name="connsiteY43" fmla="*/ 1517292 h 1736691"/>
              <a:gd name="connsiteX44" fmla="*/ 3496129 w 12323777"/>
              <a:gd name="connsiteY44" fmla="*/ 1542692 h 1736691"/>
              <a:gd name="connsiteX45" fmla="*/ 3102429 w 12323777"/>
              <a:gd name="connsiteY45" fmla="*/ 1415692 h 1736691"/>
              <a:gd name="connsiteX46" fmla="*/ 2581729 w 12323777"/>
              <a:gd name="connsiteY46" fmla="*/ 1129942 h 1736691"/>
              <a:gd name="connsiteX47" fmla="*/ 2177422 w 12323777"/>
              <a:gd name="connsiteY47" fmla="*/ 890177 h 1736691"/>
              <a:gd name="connsiteX48" fmla="*/ 2174248 w 12323777"/>
              <a:gd name="connsiteY48" fmla="*/ 846599 h 1736691"/>
              <a:gd name="connsiteX49" fmla="*/ 2464149 w 12323777"/>
              <a:gd name="connsiteY49" fmla="*/ 628816 h 1736691"/>
              <a:gd name="connsiteX50" fmla="*/ 2200870 w 12323777"/>
              <a:gd name="connsiteY50" fmla="*/ 512910 h 1736691"/>
              <a:gd name="connsiteX51" fmla="*/ 2056528 w 12323777"/>
              <a:gd name="connsiteY51" fmla="*/ 672881 h 1736691"/>
              <a:gd name="connsiteX52" fmla="*/ 2174912 w 12323777"/>
              <a:gd name="connsiteY52" fmla="*/ 851833 h 1736691"/>
              <a:gd name="connsiteX53" fmla="*/ 2177388 w 12323777"/>
              <a:gd name="connsiteY53" fmla="*/ 881629 h 1736691"/>
              <a:gd name="connsiteX54" fmla="*/ 1121229 w 12323777"/>
              <a:gd name="connsiteY54" fmla="*/ 1383942 h 1736691"/>
              <a:gd name="connsiteX55" fmla="*/ 454 w 12323777"/>
              <a:gd name="connsiteY55" fmla="*/ 1736367 h 1736691"/>
              <a:gd name="connsiteX56" fmla="*/ 3629 w 12323777"/>
              <a:gd name="connsiteY56" fmla="*/ 1710967 h 1736691"/>
              <a:gd name="connsiteX0" fmla="*/ 3629 w 12403802"/>
              <a:gd name="connsiteY0" fmla="*/ 1710967 h 1736691"/>
              <a:gd name="connsiteX1" fmla="*/ 946604 w 12403802"/>
              <a:gd name="connsiteY1" fmla="*/ 1428392 h 1736691"/>
              <a:gd name="connsiteX2" fmla="*/ 2149652 w 12403802"/>
              <a:gd name="connsiteY2" fmla="*/ 868406 h 1736691"/>
              <a:gd name="connsiteX3" fmla="*/ 2031197 w 12403802"/>
              <a:gd name="connsiteY3" fmla="*/ 650238 h 1736691"/>
              <a:gd name="connsiteX4" fmla="*/ 2201845 w 12403802"/>
              <a:gd name="connsiteY4" fmla="*/ 485451 h 1736691"/>
              <a:gd name="connsiteX5" fmla="*/ 2500330 w 12403802"/>
              <a:gd name="connsiteY5" fmla="*/ 634224 h 1736691"/>
              <a:gd name="connsiteX6" fmla="*/ 2188692 w 12403802"/>
              <a:gd name="connsiteY6" fmla="*/ 871546 h 1736691"/>
              <a:gd name="connsiteX7" fmla="*/ 2857954 w 12403802"/>
              <a:gd name="connsiteY7" fmla="*/ 1260117 h 1736691"/>
              <a:gd name="connsiteX8" fmla="*/ 3432629 w 12403802"/>
              <a:gd name="connsiteY8" fmla="*/ 1504592 h 1736691"/>
              <a:gd name="connsiteX9" fmla="*/ 3880304 w 12403802"/>
              <a:gd name="connsiteY9" fmla="*/ 1488717 h 1736691"/>
              <a:gd name="connsiteX10" fmla="*/ 4143829 w 12403802"/>
              <a:gd name="connsiteY10" fmla="*/ 1628417 h 1736691"/>
              <a:gd name="connsiteX11" fmla="*/ 4451804 w 12403802"/>
              <a:gd name="connsiteY11" fmla="*/ 1647467 h 1736691"/>
              <a:gd name="connsiteX12" fmla="*/ 4991554 w 12403802"/>
              <a:gd name="connsiteY12" fmla="*/ 1466492 h 1736691"/>
              <a:gd name="connsiteX13" fmla="*/ 5705929 w 12403802"/>
              <a:gd name="connsiteY13" fmla="*/ 974367 h 1736691"/>
              <a:gd name="connsiteX14" fmla="*/ 6544129 w 12403802"/>
              <a:gd name="connsiteY14" fmla="*/ 590192 h 1736691"/>
              <a:gd name="connsiteX15" fmla="*/ 7153729 w 12403802"/>
              <a:gd name="connsiteY15" fmla="*/ 691792 h 1736691"/>
              <a:gd name="connsiteX16" fmla="*/ 7429954 w 12403802"/>
              <a:gd name="connsiteY16" fmla="*/ 567967 h 1736691"/>
              <a:gd name="connsiteX17" fmla="*/ 8185604 w 12403802"/>
              <a:gd name="connsiteY17" fmla="*/ 701317 h 1736691"/>
              <a:gd name="connsiteX18" fmla="*/ 8699954 w 12403802"/>
              <a:gd name="connsiteY18" fmla="*/ 802917 h 1736691"/>
              <a:gd name="connsiteX19" fmla="*/ 8963479 w 12403802"/>
              <a:gd name="connsiteY19" fmla="*/ 615592 h 1736691"/>
              <a:gd name="connsiteX20" fmla="*/ 9668329 w 12403802"/>
              <a:gd name="connsiteY20" fmla="*/ 456842 h 1736691"/>
              <a:gd name="connsiteX21" fmla="*/ 10328729 w 12403802"/>
              <a:gd name="connsiteY21" fmla="*/ 323492 h 1736691"/>
              <a:gd name="connsiteX22" fmla="*/ 10446204 w 12403802"/>
              <a:gd name="connsiteY22" fmla="*/ 28852 h 1736691"/>
              <a:gd name="connsiteX23" fmla="*/ 10683710 w 12403802"/>
              <a:gd name="connsiteY23" fmla="*/ 17128 h 1736691"/>
              <a:gd name="connsiteX24" fmla="*/ 10974844 w 12403802"/>
              <a:gd name="connsiteY24" fmla="*/ 82211 h 1736691"/>
              <a:gd name="connsiteX25" fmla="*/ 12219899 w 12403802"/>
              <a:gd name="connsiteY25" fmla="*/ 407441 h 1736691"/>
              <a:gd name="connsiteX26" fmla="*/ 12217854 w 12403802"/>
              <a:gd name="connsiteY26" fmla="*/ 447317 h 1736691"/>
              <a:gd name="connsiteX27" fmla="*/ 11913054 w 12403802"/>
              <a:gd name="connsiteY27" fmla="*/ 342542 h 1736691"/>
              <a:gd name="connsiteX28" fmla="*/ 10900229 w 12403802"/>
              <a:gd name="connsiteY28" fmla="*/ 101242 h 1736691"/>
              <a:gd name="connsiteX29" fmla="*/ 10488717 w 12403802"/>
              <a:gd name="connsiteY29" fmla="*/ 65050 h 1736691"/>
              <a:gd name="connsiteX30" fmla="*/ 10359833 w 12403802"/>
              <a:gd name="connsiteY30" fmla="*/ 347439 h 1736691"/>
              <a:gd name="connsiteX31" fmla="*/ 9668329 w 12403802"/>
              <a:gd name="connsiteY31" fmla="*/ 488592 h 1736691"/>
              <a:gd name="connsiteX32" fmla="*/ 8982529 w 12403802"/>
              <a:gd name="connsiteY32" fmla="*/ 644167 h 1736691"/>
              <a:gd name="connsiteX33" fmla="*/ 8715829 w 12403802"/>
              <a:gd name="connsiteY33" fmla="*/ 831492 h 1736691"/>
              <a:gd name="connsiteX34" fmla="*/ 8169729 w 12403802"/>
              <a:gd name="connsiteY34" fmla="*/ 726717 h 1736691"/>
              <a:gd name="connsiteX35" fmla="*/ 7439479 w 12403802"/>
              <a:gd name="connsiteY35" fmla="*/ 590192 h 1736691"/>
              <a:gd name="connsiteX36" fmla="*/ 7233104 w 12403802"/>
              <a:gd name="connsiteY36" fmla="*/ 704492 h 1736691"/>
              <a:gd name="connsiteX37" fmla="*/ 7026729 w 12403802"/>
              <a:gd name="connsiteY37" fmla="*/ 698142 h 1736691"/>
              <a:gd name="connsiteX38" fmla="*/ 6601279 w 12403802"/>
              <a:gd name="connsiteY38" fmla="*/ 609242 h 1736691"/>
              <a:gd name="connsiteX39" fmla="*/ 6010729 w 12403802"/>
              <a:gd name="connsiteY39" fmla="*/ 837842 h 1736691"/>
              <a:gd name="connsiteX40" fmla="*/ 5305879 w 12403802"/>
              <a:gd name="connsiteY40" fmla="*/ 1266467 h 1736691"/>
              <a:gd name="connsiteX41" fmla="*/ 4724854 w 12403802"/>
              <a:gd name="connsiteY41" fmla="*/ 1606192 h 1736691"/>
              <a:gd name="connsiteX42" fmla="*/ 4213679 w 12403802"/>
              <a:gd name="connsiteY42" fmla="*/ 1669692 h 1736691"/>
              <a:gd name="connsiteX43" fmla="*/ 3883479 w 12403802"/>
              <a:gd name="connsiteY43" fmla="*/ 1517292 h 1736691"/>
              <a:gd name="connsiteX44" fmla="*/ 3496129 w 12403802"/>
              <a:gd name="connsiteY44" fmla="*/ 1542692 h 1736691"/>
              <a:gd name="connsiteX45" fmla="*/ 3102429 w 12403802"/>
              <a:gd name="connsiteY45" fmla="*/ 1415692 h 1736691"/>
              <a:gd name="connsiteX46" fmla="*/ 2581729 w 12403802"/>
              <a:gd name="connsiteY46" fmla="*/ 1129942 h 1736691"/>
              <a:gd name="connsiteX47" fmla="*/ 2177422 w 12403802"/>
              <a:gd name="connsiteY47" fmla="*/ 890177 h 1736691"/>
              <a:gd name="connsiteX48" fmla="*/ 2174248 w 12403802"/>
              <a:gd name="connsiteY48" fmla="*/ 846599 h 1736691"/>
              <a:gd name="connsiteX49" fmla="*/ 2464149 w 12403802"/>
              <a:gd name="connsiteY49" fmla="*/ 628816 h 1736691"/>
              <a:gd name="connsiteX50" fmla="*/ 2200870 w 12403802"/>
              <a:gd name="connsiteY50" fmla="*/ 512910 h 1736691"/>
              <a:gd name="connsiteX51" fmla="*/ 2056528 w 12403802"/>
              <a:gd name="connsiteY51" fmla="*/ 672881 h 1736691"/>
              <a:gd name="connsiteX52" fmla="*/ 2174912 w 12403802"/>
              <a:gd name="connsiteY52" fmla="*/ 851833 h 1736691"/>
              <a:gd name="connsiteX53" fmla="*/ 2177388 w 12403802"/>
              <a:gd name="connsiteY53" fmla="*/ 881629 h 1736691"/>
              <a:gd name="connsiteX54" fmla="*/ 1121229 w 12403802"/>
              <a:gd name="connsiteY54" fmla="*/ 1383942 h 1736691"/>
              <a:gd name="connsiteX55" fmla="*/ 454 w 12403802"/>
              <a:gd name="connsiteY55" fmla="*/ 1736367 h 1736691"/>
              <a:gd name="connsiteX56" fmla="*/ 3629 w 12403802"/>
              <a:gd name="connsiteY56" fmla="*/ 1710967 h 1736691"/>
              <a:gd name="connsiteX0" fmla="*/ 3629 w 12308449"/>
              <a:gd name="connsiteY0" fmla="*/ 1713932 h 1739656"/>
              <a:gd name="connsiteX1" fmla="*/ 946604 w 12308449"/>
              <a:gd name="connsiteY1" fmla="*/ 1431357 h 1739656"/>
              <a:gd name="connsiteX2" fmla="*/ 2149652 w 12308449"/>
              <a:gd name="connsiteY2" fmla="*/ 871371 h 1739656"/>
              <a:gd name="connsiteX3" fmla="*/ 2031197 w 12308449"/>
              <a:gd name="connsiteY3" fmla="*/ 653203 h 1739656"/>
              <a:gd name="connsiteX4" fmla="*/ 2201845 w 12308449"/>
              <a:gd name="connsiteY4" fmla="*/ 488416 h 1739656"/>
              <a:gd name="connsiteX5" fmla="*/ 2500330 w 12308449"/>
              <a:gd name="connsiteY5" fmla="*/ 637189 h 1739656"/>
              <a:gd name="connsiteX6" fmla="*/ 2188692 w 12308449"/>
              <a:gd name="connsiteY6" fmla="*/ 874511 h 1739656"/>
              <a:gd name="connsiteX7" fmla="*/ 2857954 w 12308449"/>
              <a:gd name="connsiteY7" fmla="*/ 1263082 h 1739656"/>
              <a:gd name="connsiteX8" fmla="*/ 3432629 w 12308449"/>
              <a:gd name="connsiteY8" fmla="*/ 1507557 h 1739656"/>
              <a:gd name="connsiteX9" fmla="*/ 3880304 w 12308449"/>
              <a:gd name="connsiteY9" fmla="*/ 1491682 h 1739656"/>
              <a:gd name="connsiteX10" fmla="*/ 4143829 w 12308449"/>
              <a:gd name="connsiteY10" fmla="*/ 1631382 h 1739656"/>
              <a:gd name="connsiteX11" fmla="*/ 4451804 w 12308449"/>
              <a:gd name="connsiteY11" fmla="*/ 1650432 h 1739656"/>
              <a:gd name="connsiteX12" fmla="*/ 4991554 w 12308449"/>
              <a:gd name="connsiteY12" fmla="*/ 1469457 h 1739656"/>
              <a:gd name="connsiteX13" fmla="*/ 5705929 w 12308449"/>
              <a:gd name="connsiteY13" fmla="*/ 977332 h 1739656"/>
              <a:gd name="connsiteX14" fmla="*/ 6544129 w 12308449"/>
              <a:gd name="connsiteY14" fmla="*/ 593157 h 1739656"/>
              <a:gd name="connsiteX15" fmla="*/ 7153729 w 12308449"/>
              <a:gd name="connsiteY15" fmla="*/ 694757 h 1739656"/>
              <a:gd name="connsiteX16" fmla="*/ 7429954 w 12308449"/>
              <a:gd name="connsiteY16" fmla="*/ 570932 h 1739656"/>
              <a:gd name="connsiteX17" fmla="*/ 8185604 w 12308449"/>
              <a:gd name="connsiteY17" fmla="*/ 704282 h 1739656"/>
              <a:gd name="connsiteX18" fmla="*/ 8699954 w 12308449"/>
              <a:gd name="connsiteY18" fmla="*/ 805882 h 1739656"/>
              <a:gd name="connsiteX19" fmla="*/ 8963479 w 12308449"/>
              <a:gd name="connsiteY19" fmla="*/ 618557 h 1739656"/>
              <a:gd name="connsiteX20" fmla="*/ 9668329 w 12308449"/>
              <a:gd name="connsiteY20" fmla="*/ 459807 h 1739656"/>
              <a:gd name="connsiteX21" fmla="*/ 10328729 w 12308449"/>
              <a:gd name="connsiteY21" fmla="*/ 326457 h 1739656"/>
              <a:gd name="connsiteX22" fmla="*/ 10446204 w 12308449"/>
              <a:gd name="connsiteY22" fmla="*/ 31817 h 1739656"/>
              <a:gd name="connsiteX23" fmla="*/ 10683710 w 12308449"/>
              <a:gd name="connsiteY23" fmla="*/ 20093 h 1739656"/>
              <a:gd name="connsiteX24" fmla="*/ 11184486 w 12308449"/>
              <a:gd name="connsiteY24" fmla="*/ 138701 h 1739656"/>
              <a:gd name="connsiteX25" fmla="*/ 12219899 w 12308449"/>
              <a:gd name="connsiteY25" fmla="*/ 410406 h 1739656"/>
              <a:gd name="connsiteX26" fmla="*/ 12217854 w 12308449"/>
              <a:gd name="connsiteY26" fmla="*/ 450282 h 1739656"/>
              <a:gd name="connsiteX27" fmla="*/ 11913054 w 12308449"/>
              <a:gd name="connsiteY27" fmla="*/ 345507 h 1739656"/>
              <a:gd name="connsiteX28" fmla="*/ 10900229 w 12308449"/>
              <a:gd name="connsiteY28" fmla="*/ 104207 h 1739656"/>
              <a:gd name="connsiteX29" fmla="*/ 10488717 w 12308449"/>
              <a:gd name="connsiteY29" fmla="*/ 68015 h 1739656"/>
              <a:gd name="connsiteX30" fmla="*/ 10359833 w 12308449"/>
              <a:gd name="connsiteY30" fmla="*/ 350404 h 1739656"/>
              <a:gd name="connsiteX31" fmla="*/ 9668329 w 12308449"/>
              <a:gd name="connsiteY31" fmla="*/ 491557 h 1739656"/>
              <a:gd name="connsiteX32" fmla="*/ 8982529 w 12308449"/>
              <a:gd name="connsiteY32" fmla="*/ 647132 h 1739656"/>
              <a:gd name="connsiteX33" fmla="*/ 8715829 w 12308449"/>
              <a:gd name="connsiteY33" fmla="*/ 834457 h 1739656"/>
              <a:gd name="connsiteX34" fmla="*/ 8169729 w 12308449"/>
              <a:gd name="connsiteY34" fmla="*/ 729682 h 1739656"/>
              <a:gd name="connsiteX35" fmla="*/ 7439479 w 12308449"/>
              <a:gd name="connsiteY35" fmla="*/ 593157 h 1739656"/>
              <a:gd name="connsiteX36" fmla="*/ 7233104 w 12308449"/>
              <a:gd name="connsiteY36" fmla="*/ 707457 h 1739656"/>
              <a:gd name="connsiteX37" fmla="*/ 7026729 w 12308449"/>
              <a:gd name="connsiteY37" fmla="*/ 701107 h 1739656"/>
              <a:gd name="connsiteX38" fmla="*/ 6601279 w 12308449"/>
              <a:gd name="connsiteY38" fmla="*/ 612207 h 1739656"/>
              <a:gd name="connsiteX39" fmla="*/ 6010729 w 12308449"/>
              <a:gd name="connsiteY39" fmla="*/ 840807 h 1739656"/>
              <a:gd name="connsiteX40" fmla="*/ 5305879 w 12308449"/>
              <a:gd name="connsiteY40" fmla="*/ 1269432 h 1739656"/>
              <a:gd name="connsiteX41" fmla="*/ 4724854 w 12308449"/>
              <a:gd name="connsiteY41" fmla="*/ 1609157 h 1739656"/>
              <a:gd name="connsiteX42" fmla="*/ 4213679 w 12308449"/>
              <a:gd name="connsiteY42" fmla="*/ 1672657 h 1739656"/>
              <a:gd name="connsiteX43" fmla="*/ 3883479 w 12308449"/>
              <a:gd name="connsiteY43" fmla="*/ 1520257 h 1739656"/>
              <a:gd name="connsiteX44" fmla="*/ 3496129 w 12308449"/>
              <a:gd name="connsiteY44" fmla="*/ 1545657 h 1739656"/>
              <a:gd name="connsiteX45" fmla="*/ 3102429 w 12308449"/>
              <a:gd name="connsiteY45" fmla="*/ 1418657 h 1739656"/>
              <a:gd name="connsiteX46" fmla="*/ 2581729 w 12308449"/>
              <a:gd name="connsiteY46" fmla="*/ 1132907 h 1739656"/>
              <a:gd name="connsiteX47" fmla="*/ 2177422 w 12308449"/>
              <a:gd name="connsiteY47" fmla="*/ 893142 h 1739656"/>
              <a:gd name="connsiteX48" fmla="*/ 2174248 w 12308449"/>
              <a:gd name="connsiteY48" fmla="*/ 849564 h 1739656"/>
              <a:gd name="connsiteX49" fmla="*/ 2464149 w 12308449"/>
              <a:gd name="connsiteY49" fmla="*/ 631781 h 1739656"/>
              <a:gd name="connsiteX50" fmla="*/ 2200870 w 12308449"/>
              <a:gd name="connsiteY50" fmla="*/ 515875 h 1739656"/>
              <a:gd name="connsiteX51" fmla="*/ 2056528 w 12308449"/>
              <a:gd name="connsiteY51" fmla="*/ 675846 h 1739656"/>
              <a:gd name="connsiteX52" fmla="*/ 2174912 w 12308449"/>
              <a:gd name="connsiteY52" fmla="*/ 854798 h 1739656"/>
              <a:gd name="connsiteX53" fmla="*/ 2177388 w 12308449"/>
              <a:gd name="connsiteY53" fmla="*/ 884594 h 1739656"/>
              <a:gd name="connsiteX54" fmla="*/ 1121229 w 12308449"/>
              <a:gd name="connsiteY54" fmla="*/ 1386907 h 1739656"/>
              <a:gd name="connsiteX55" fmla="*/ 454 w 12308449"/>
              <a:gd name="connsiteY55" fmla="*/ 1739332 h 1739656"/>
              <a:gd name="connsiteX56" fmla="*/ 3629 w 12308449"/>
              <a:gd name="connsiteY56" fmla="*/ 1713932 h 1739656"/>
              <a:gd name="connsiteX0" fmla="*/ 3629 w 12308449"/>
              <a:gd name="connsiteY0" fmla="*/ 1704552 h 1730276"/>
              <a:gd name="connsiteX1" fmla="*/ 946604 w 12308449"/>
              <a:gd name="connsiteY1" fmla="*/ 1421977 h 1730276"/>
              <a:gd name="connsiteX2" fmla="*/ 2149652 w 12308449"/>
              <a:gd name="connsiteY2" fmla="*/ 861991 h 1730276"/>
              <a:gd name="connsiteX3" fmla="*/ 2031197 w 12308449"/>
              <a:gd name="connsiteY3" fmla="*/ 643823 h 1730276"/>
              <a:gd name="connsiteX4" fmla="*/ 2201845 w 12308449"/>
              <a:gd name="connsiteY4" fmla="*/ 479036 h 1730276"/>
              <a:gd name="connsiteX5" fmla="*/ 2500330 w 12308449"/>
              <a:gd name="connsiteY5" fmla="*/ 627809 h 1730276"/>
              <a:gd name="connsiteX6" fmla="*/ 2188692 w 12308449"/>
              <a:gd name="connsiteY6" fmla="*/ 865131 h 1730276"/>
              <a:gd name="connsiteX7" fmla="*/ 2857954 w 12308449"/>
              <a:gd name="connsiteY7" fmla="*/ 1253702 h 1730276"/>
              <a:gd name="connsiteX8" fmla="*/ 3432629 w 12308449"/>
              <a:gd name="connsiteY8" fmla="*/ 1498177 h 1730276"/>
              <a:gd name="connsiteX9" fmla="*/ 3880304 w 12308449"/>
              <a:gd name="connsiteY9" fmla="*/ 1482302 h 1730276"/>
              <a:gd name="connsiteX10" fmla="*/ 4143829 w 12308449"/>
              <a:gd name="connsiteY10" fmla="*/ 1622002 h 1730276"/>
              <a:gd name="connsiteX11" fmla="*/ 4451804 w 12308449"/>
              <a:gd name="connsiteY11" fmla="*/ 1641052 h 1730276"/>
              <a:gd name="connsiteX12" fmla="*/ 4991554 w 12308449"/>
              <a:gd name="connsiteY12" fmla="*/ 1460077 h 1730276"/>
              <a:gd name="connsiteX13" fmla="*/ 5705929 w 12308449"/>
              <a:gd name="connsiteY13" fmla="*/ 967952 h 1730276"/>
              <a:gd name="connsiteX14" fmla="*/ 6544129 w 12308449"/>
              <a:gd name="connsiteY14" fmla="*/ 583777 h 1730276"/>
              <a:gd name="connsiteX15" fmla="*/ 7153729 w 12308449"/>
              <a:gd name="connsiteY15" fmla="*/ 685377 h 1730276"/>
              <a:gd name="connsiteX16" fmla="*/ 7429954 w 12308449"/>
              <a:gd name="connsiteY16" fmla="*/ 561552 h 1730276"/>
              <a:gd name="connsiteX17" fmla="*/ 8185604 w 12308449"/>
              <a:gd name="connsiteY17" fmla="*/ 694902 h 1730276"/>
              <a:gd name="connsiteX18" fmla="*/ 8699954 w 12308449"/>
              <a:gd name="connsiteY18" fmla="*/ 796502 h 1730276"/>
              <a:gd name="connsiteX19" fmla="*/ 8963479 w 12308449"/>
              <a:gd name="connsiteY19" fmla="*/ 609177 h 1730276"/>
              <a:gd name="connsiteX20" fmla="*/ 9668329 w 12308449"/>
              <a:gd name="connsiteY20" fmla="*/ 450427 h 1730276"/>
              <a:gd name="connsiteX21" fmla="*/ 10328729 w 12308449"/>
              <a:gd name="connsiteY21" fmla="*/ 317077 h 1730276"/>
              <a:gd name="connsiteX22" fmla="*/ 10432823 w 12308449"/>
              <a:gd name="connsiteY22" fmla="*/ 40279 h 1730276"/>
              <a:gd name="connsiteX23" fmla="*/ 10683710 w 12308449"/>
              <a:gd name="connsiteY23" fmla="*/ 10713 h 1730276"/>
              <a:gd name="connsiteX24" fmla="*/ 11184486 w 12308449"/>
              <a:gd name="connsiteY24" fmla="*/ 129321 h 1730276"/>
              <a:gd name="connsiteX25" fmla="*/ 12219899 w 12308449"/>
              <a:gd name="connsiteY25" fmla="*/ 401026 h 1730276"/>
              <a:gd name="connsiteX26" fmla="*/ 12217854 w 12308449"/>
              <a:gd name="connsiteY26" fmla="*/ 440902 h 1730276"/>
              <a:gd name="connsiteX27" fmla="*/ 11913054 w 12308449"/>
              <a:gd name="connsiteY27" fmla="*/ 336127 h 1730276"/>
              <a:gd name="connsiteX28" fmla="*/ 10900229 w 12308449"/>
              <a:gd name="connsiteY28" fmla="*/ 94827 h 1730276"/>
              <a:gd name="connsiteX29" fmla="*/ 10488717 w 12308449"/>
              <a:gd name="connsiteY29" fmla="*/ 58635 h 1730276"/>
              <a:gd name="connsiteX30" fmla="*/ 10359833 w 12308449"/>
              <a:gd name="connsiteY30" fmla="*/ 341024 h 1730276"/>
              <a:gd name="connsiteX31" fmla="*/ 9668329 w 12308449"/>
              <a:gd name="connsiteY31" fmla="*/ 482177 h 1730276"/>
              <a:gd name="connsiteX32" fmla="*/ 8982529 w 12308449"/>
              <a:gd name="connsiteY32" fmla="*/ 637752 h 1730276"/>
              <a:gd name="connsiteX33" fmla="*/ 8715829 w 12308449"/>
              <a:gd name="connsiteY33" fmla="*/ 825077 h 1730276"/>
              <a:gd name="connsiteX34" fmla="*/ 8169729 w 12308449"/>
              <a:gd name="connsiteY34" fmla="*/ 720302 h 1730276"/>
              <a:gd name="connsiteX35" fmla="*/ 7439479 w 12308449"/>
              <a:gd name="connsiteY35" fmla="*/ 583777 h 1730276"/>
              <a:gd name="connsiteX36" fmla="*/ 7233104 w 12308449"/>
              <a:gd name="connsiteY36" fmla="*/ 698077 h 1730276"/>
              <a:gd name="connsiteX37" fmla="*/ 7026729 w 12308449"/>
              <a:gd name="connsiteY37" fmla="*/ 691727 h 1730276"/>
              <a:gd name="connsiteX38" fmla="*/ 6601279 w 12308449"/>
              <a:gd name="connsiteY38" fmla="*/ 602827 h 1730276"/>
              <a:gd name="connsiteX39" fmla="*/ 6010729 w 12308449"/>
              <a:gd name="connsiteY39" fmla="*/ 831427 h 1730276"/>
              <a:gd name="connsiteX40" fmla="*/ 5305879 w 12308449"/>
              <a:gd name="connsiteY40" fmla="*/ 1260052 h 1730276"/>
              <a:gd name="connsiteX41" fmla="*/ 4724854 w 12308449"/>
              <a:gd name="connsiteY41" fmla="*/ 1599777 h 1730276"/>
              <a:gd name="connsiteX42" fmla="*/ 4213679 w 12308449"/>
              <a:gd name="connsiteY42" fmla="*/ 1663277 h 1730276"/>
              <a:gd name="connsiteX43" fmla="*/ 3883479 w 12308449"/>
              <a:gd name="connsiteY43" fmla="*/ 1510877 h 1730276"/>
              <a:gd name="connsiteX44" fmla="*/ 3496129 w 12308449"/>
              <a:gd name="connsiteY44" fmla="*/ 1536277 h 1730276"/>
              <a:gd name="connsiteX45" fmla="*/ 3102429 w 12308449"/>
              <a:gd name="connsiteY45" fmla="*/ 1409277 h 1730276"/>
              <a:gd name="connsiteX46" fmla="*/ 2581729 w 12308449"/>
              <a:gd name="connsiteY46" fmla="*/ 1123527 h 1730276"/>
              <a:gd name="connsiteX47" fmla="*/ 2177422 w 12308449"/>
              <a:gd name="connsiteY47" fmla="*/ 883762 h 1730276"/>
              <a:gd name="connsiteX48" fmla="*/ 2174248 w 12308449"/>
              <a:gd name="connsiteY48" fmla="*/ 840184 h 1730276"/>
              <a:gd name="connsiteX49" fmla="*/ 2464149 w 12308449"/>
              <a:gd name="connsiteY49" fmla="*/ 622401 h 1730276"/>
              <a:gd name="connsiteX50" fmla="*/ 2200870 w 12308449"/>
              <a:gd name="connsiteY50" fmla="*/ 506495 h 1730276"/>
              <a:gd name="connsiteX51" fmla="*/ 2056528 w 12308449"/>
              <a:gd name="connsiteY51" fmla="*/ 666466 h 1730276"/>
              <a:gd name="connsiteX52" fmla="*/ 2174912 w 12308449"/>
              <a:gd name="connsiteY52" fmla="*/ 845418 h 1730276"/>
              <a:gd name="connsiteX53" fmla="*/ 2177388 w 12308449"/>
              <a:gd name="connsiteY53" fmla="*/ 875214 h 1730276"/>
              <a:gd name="connsiteX54" fmla="*/ 1121229 w 12308449"/>
              <a:gd name="connsiteY54" fmla="*/ 1377527 h 1730276"/>
              <a:gd name="connsiteX55" fmla="*/ 454 w 12308449"/>
              <a:gd name="connsiteY55" fmla="*/ 1729952 h 1730276"/>
              <a:gd name="connsiteX56" fmla="*/ 3629 w 12308449"/>
              <a:gd name="connsiteY56" fmla="*/ 1704552 h 1730276"/>
              <a:gd name="connsiteX0" fmla="*/ 3629 w 12279149"/>
              <a:gd name="connsiteY0" fmla="*/ 1711009 h 1736733"/>
              <a:gd name="connsiteX1" fmla="*/ 946604 w 12279149"/>
              <a:gd name="connsiteY1" fmla="*/ 1428434 h 1736733"/>
              <a:gd name="connsiteX2" fmla="*/ 2149652 w 12279149"/>
              <a:gd name="connsiteY2" fmla="*/ 868448 h 1736733"/>
              <a:gd name="connsiteX3" fmla="*/ 2031197 w 12279149"/>
              <a:gd name="connsiteY3" fmla="*/ 650280 h 1736733"/>
              <a:gd name="connsiteX4" fmla="*/ 2201845 w 12279149"/>
              <a:gd name="connsiteY4" fmla="*/ 485493 h 1736733"/>
              <a:gd name="connsiteX5" fmla="*/ 2500330 w 12279149"/>
              <a:gd name="connsiteY5" fmla="*/ 634266 h 1736733"/>
              <a:gd name="connsiteX6" fmla="*/ 2188692 w 12279149"/>
              <a:gd name="connsiteY6" fmla="*/ 871588 h 1736733"/>
              <a:gd name="connsiteX7" fmla="*/ 2857954 w 12279149"/>
              <a:gd name="connsiteY7" fmla="*/ 1260159 h 1736733"/>
              <a:gd name="connsiteX8" fmla="*/ 3432629 w 12279149"/>
              <a:gd name="connsiteY8" fmla="*/ 1504634 h 1736733"/>
              <a:gd name="connsiteX9" fmla="*/ 3880304 w 12279149"/>
              <a:gd name="connsiteY9" fmla="*/ 1488759 h 1736733"/>
              <a:gd name="connsiteX10" fmla="*/ 4143829 w 12279149"/>
              <a:gd name="connsiteY10" fmla="*/ 1628459 h 1736733"/>
              <a:gd name="connsiteX11" fmla="*/ 4451804 w 12279149"/>
              <a:gd name="connsiteY11" fmla="*/ 1647509 h 1736733"/>
              <a:gd name="connsiteX12" fmla="*/ 4991554 w 12279149"/>
              <a:gd name="connsiteY12" fmla="*/ 1466534 h 1736733"/>
              <a:gd name="connsiteX13" fmla="*/ 5705929 w 12279149"/>
              <a:gd name="connsiteY13" fmla="*/ 974409 h 1736733"/>
              <a:gd name="connsiteX14" fmla="*/ 6544129 w 12279149"/>
              <a:gd name="connsiteY14" fmla="*/ 590234 h 1736733"/>
              <a:gd name="connsiteX15" fmla="*/ 7153729 w 12279149"/>
              <a:gd name="connsiteY15" fmla="*/ 691834 h 1736733"/>
              <a:gd name="connsiteX16" fmla="*/ 7429954 w 12279149"/>
              <a:gd name="connsiteY16" fmla="*/ 568009 h 1736733"/>
              <a:gd name="connsiteX17" fmla="*/ 8185604 w 12279149"/>
              <a:gd name="connsiteY17" fmla="*/ 701359 h 1736733"/>
              <a:gd name="connsiteX18" fmla="*/ 8699954 w 12279149"/>
              <a:gd name="connsiteY18" fmla="*/ 802959 h 1736733"/>
              <a:gd name="connsiteX19" fmla="*/ 8963479 w 12279149"/>
              <a:gd name="connsiteY19" fmla="*/ 615634 h 1736733"/>
              <a:gd name="connsiteX20" fmla="*/ 9668329 w 12279149"/>
              <a:gd name="connsiteY20" fmla="*/ 456884 h 1736733"/>
              <a:gd name="connsiteX21" fmla="*/ 10328729 w 12279149"/>
              <a:gd name="connsiteY21" fmla="*/ 323534 h 1736733"/>
              <a:gd name="connsiteX22" fmla="*/ 10432823 w 12279149"/>
              <a:gd name="connsiteY22" fmla="*/ 46736 h 1736733"/>
              <a:gd name="connsiteX23" fmla="*/ 10683710 w 12279149"/>
              <a:gd name="connsiteY23" fmla="*/ 17170 h 1736733"/>
              <a:gd name="connsiteX24" fmla="*/ 11590390 w 12279149"/>
              <a:gd name="connsiteY24" fmla="*/ 224988 h 1736733"/>
              <a:gd name="connsiteX25" fmla="*/ 12219899 w 12279149"/>
              <a:gd name="connsiteY25" fmla="*/ 407483 h 1736733"/>
              <a:gd name="connsiteX26" fmla="*/ 12217854 w 12279149"/>
              <a:gd name="connsiteY26" fmla="*/ 447359 h 1736733"/>
              <a:gd name="connsiteX27" fmla="*/ 11913054 w 12279149"/>
              <a:gd name="connsiteY27" fmla="*/ 342584 h 1736733"/>
              <a:gd name="connsiteX28" fmla="*/ 10900229 w 12279149"/>
              <a:gd name="connsiteY28" fmla="*/ 101284 h 1736733"/>
              <a:gd name="connsiteX29" fmla="*/ 10488717 w 12279149"/>
              <a:gd name="connsiteY29" fmla="*/ 65092 h 1736733"/>
              <a:gd name="connsiteX30" fmla="*/ 10359833 w 12279149"/>
              <a:gd name="connsiteY30" fmla="*/ 347481 h 1736733"/>
              <a:gd name="connsiteX31" fmla="*/ 9668329 w 12279149"/>
              <a:gd name="connsiteY31" fmla="*/ 488634 h 1736733"/>
              <a:gd name="connsiteX32" fmla="*/ 8982529 w 12279149"/>
              <a:gd name="connsiteY32" fmla="*/ 644209 h 1736733"/>
              <a:gd name="connsiteX33" fmla="*/ 8715829 w 12279149"/>
              <a:gd name="connsiteY33" fmla="*/ 831534 h 1736733"/>
              <a:gd name="connsiteX34" fmla="*/ 8169729 w 12279149"/>
              <a:gd name="connsiteY34" fmla="*/ 726759 h 1736733"/>
              <a:gd name="connsiteX35" fmla="*/ 7439479 w 12279149"/>
              <a:gd name="connsiteY35" fmla="*/ 590234 h 1736733"/>
              <a:gd name="connsiteX36" fmla="*/ 7233104 w 12279149"/>
              <a:gd name="connsiteY36" fmla="*/ 704534 h 1736733"/>
              <a:gd name="connsiteX37" fmla="*/ 7026729 w 12279149"/>
              <a:gd name="connsiteY37" fmla="*/ 698184 h 1736733"/>
              <a:gd name="connsiteX38" fmla="*/ 6601279 w 12279149"/>
              <a:gd name="connsiteY38" fmla="*/ 609284 h 1736733"/>
              <a:gd name="connsiteX39" fmla="*/ 6010729 w 12279149"/>
              <a:gd name="connsiteY39" fmla="*/ 837884 h 1736733"/>
              <a:gd name="connsiteX40" fmla="*/ 5305879 w 12279149"/>
              <a:gd name="connsiteY40" fmla="*/ 1266509 h 1736733"/>
              <a:gd name="connsiteX41" fmla="*/ 4724854 w 12279149"/>
              <a:gd name="connsiteY41" fmla="*/ 1606234 h 1736733"/>
              <a:gd name="connsiteX42" fmla="*/ 4213679 w 12279149"/>
              <a:gd name="connsiteY42" fmla="*/ 1669734 h 1736733"/>
              <a:gd name="connsiteX43" fmla="*/ 3883479 w 12279149"/>
              <a:gd name="connsiteY43" fmla="*/ 1517334 h 1736733"/>
              <a:gd name="connsiteX44" fmla="*/ 3496129 w 12279149"/>
              <a:gd name="connsiteY44" fmla="*/ 1542734 h 1736733"/>
              <a:gd name="connsiteX45" fmla="*/ 3102429 w 12279149"/>
              <a:gd name="connsiteY45" fmla="*/ 1415734 h 1736733"/>
              <a:gd name="connsiteX46" fmla="*/ 2581729 w 12279149"/>
              <a:gd name="connsiteY46" fmla="*/ 1129984 h 1736733"/>
              <a:gd name="connsiteX47" fmla="*/ 2177422 w 12279149"/>
              <a:gd name="connsiteY47" fmla="*/ 890219 h 1736733"/>
              <a:gd name="connsiteX48" fmla="*/ 2174248 w 12279149"/>
              <a:gd name="connsiteY48" fmla="*/ 846641 h 1736733"/>
              <a:gd name="connsiteX49" fmla="*/ 2464149 w 12279149"/>
              <a:gd name="connsiteY49" fmla="*/ 628858 h 1736733"/>
              <a:gd name="connsiteX50" fmla="*/ 2200870 w 12279149"/>
              <a:gd name="connsiteY50" fmla="*/ 512952 h 1736733"/>
              <a:gd name="connsiteX51" fmla="*/ 2056528 w 12279149"/>
              <a:gd name="connsiteY51" fmla="*/ 672923 h 1736733"/>
              <a:gd name="connsiteX52" fmla="*/ 2174912 w 12279149"/>
              <a:gd name="connsiteY52" fmla="*/ 851875 h 1736733"/>
              <a:gd name="connsiteX53" fmla="*/ 2177388 w 12279149"/>
              <a:gd name="connsiteY53" fmla="*/ 881671 h 1736733"/>
              <a:gd name="connsiteX54" fmla="*/ 1121229 w 12279149"/>
              <a:gd name="connsiteY54" fmla="*/ 1383984 h 1736733"/>
              <a:gd name="connsiteX55" fmla="*/ 454 w 12279149"/>
              <a:gd name="connsiteY55" fmla="*/ 1736409 h 1736733"/>
              <a:gd name="connsiteX56" fmla="*/ 3629 w 12279149"/>
              <a:gd name="connsiteY56" fmla="*/ 1711009 h 1736733"/>
              <a:gd name="connsiteX0" fmla="*/ 3629 w 12279149"/>
              <a:gd name="connsiteY0" fmla="*/ 1711009 h 1736733"/>
              <a:gd name="connsiteX1" fmla="*/ 946604 w 12279149"/>
              <a:gd name="connsiteY1" fmla="*/ 1428434 h 1736733"/>
              <a:gd name="connsiteX2" fmla="*/ 2149652 w 12279149"/>
              <a:gd name="connsiteY2" fmla="*/ 868448 h 1736733"/>
              <a:gd name="connsiteX3" fmla="*/ 2031197 w 12279149"/>
              <a:gd name="connsiteY3" fmla="*/ 650280 h 1736733"/>
              <a:gd name="connsiteX4" fmla="*/ 2201845 w 12279149"/>
              <a:gd name="connsiteY4" fmla="*/ 485493 h 1736733"/>
              <a:gd name="connsiteX5" fmla="*/ 2500330 w 12279149"/>
              <a:gd name="connsiteY5" fmla="*/ 634266 h 1736733"/>
              <a:gd name="connsiteX6" fmla="*/ 2188692 w 12279149"/>
              <a:gd name="connsiteY6" fmla="*/ 871588 h 1736733"/>
              <a:gd name="connsiteX7" fmla="*/ 2857954 w 12279149"/>
              <a:gd name="connsiteY7" fmla="*/ 1260159 h 1736733"/>
              <a:gd name="connsiteX8" fmla="*/ 3432629 w 12279149"/>
              <a:gd name="connsiteY8" fmla="*/ 1504634 h 1736733"/>
              <a:gd name="connsiteX9" fmla="*/ 3880304 w 12279149"/>
              <a:gd name="connsiteY9" fmla="*/ 1488759 h 1736733"/>
              <a:gd name="connsiteX10" fmla="*/ 4143829 w 12279149"/>
              <a:gd name="connsiteY10" fmla="*/ 1628459 h 1736733"/>
              <a:gd name="connsiteX11" fmla="*/ 4451804 w 12279149"/>
              <a:gd name="connsiteY11" fmla="*/ 1647509 h 1736733"/>
              <a:gd name="connsiteX12" fmla="*/ 4991554 w 12279149"/>
              <a:gd name="connsiteY12" fmla="*/ 1466534 h 1736733"/>
              <a:gd name="connsiteX13" fmla="*/ 5705929 w 12279149"/>
              <a:gd name="connsiteY13" fmla="*/ 974409 h 1736733"/>
              <a:gd name="connsiteX14" fmla="*/ 6544129 w 12279149"/>
              <a:gd name="connsiteY14" fmla="*/ 590234 h 1736733"/>
              <a:gd name="connsiteX15" fmla="*/ 7153729 w 12279149"/>
              <a:gd name="connsiteY15" fmla="*/ 691834 h 1736733"/>
              <a:gd name="connsiteX16" fmla="*/ 7429954 w 12279149"/>
              <a:gd name="connsiteY16" fmla="*/ 568009 h 1736733"/>
              <a:gd name="connsiteX17" fmla="*/ 8185604 w 12279149"/>
              <a:gd name="connsiteY17" fmla="*/ 701359 h 1736733"/>
              <a:gd name="connsiteX18" fmla="*/ 8699954 w 12279149"/>
              <a:gd name="connsiteY18" fmla="*/ 802959 h 1736733"/>
              <a:gd name="connsiteX19" fmla="*/ 8963479 w 12279149"/>
              <a:gd name="connsiteY19" fmla="*/ 615634 h 1736733"/>
              <a:gd name="connsiteX20" fmla="*/ 9668329 w 12279149"/>
              <a:gd name="connsiteY20" fmla="*/ 456884 h 1736733"/>
              <a:gd name="connsiteX21" fmla="*/ 10328729 w 12279149"/>
              <a:gd name="connsiteY21" fmla="*/ 323534 h 1736733"/>
              <a:gd name="connsiteX22" fmla="*/ 10432823 w 12279149"/>
              <a:gd name="connsiteY22" fmla="*/ 46736 h 1736733"/>
              <a:gd name="connsiteX23" fmla="*/ 10683710 w 12279149"/>
              <a:gd name="connsiteY23" fmla="*/ 17170 h 1736733"/>
              <a:gd name="connsiteX24" fmla="*/ 11590390 w 12279149"/>
              <a:gd name="connsiteY24" fmla="*/ 224988 h 1736733"/>
              <a:gd name="connsiteX25" fmla="*/ 12219899 w 12279149"/>
              <a:gd name="connsiteY25" fmla="*/ 407483 h 1736733"/>
              <a:gd name="connsiteX26" fmla="*/ 12217854 w 12279149"/>
              <a:gd name="connsiteY26" fmla="*/ 447359 h 1736733"/>
              <a:gd name="connsiteX27" fmla="*/ 11913054 w 12279149"/>
              <a:gd name="connsiteY27" fmla="*/ 342584 h 1736733"/>
              <a:gd name="connsiteX28" fmla="*/ 10900229 w 12279149"/>
              <a:gd name="connsiteY28" fmla="*/ 101284 h 1736733"/>
              <a:gd name="connsiteX29" fmla="*/ 10479290 w 12279149"/>
              <a:gd name="connsiteY29" fmla="*/ 55665 h 1736733"/>
              <a:gd name="connsiteX30" fmla="*/ 10359833 w 12279149"/>
              <a:gd name="connsiteY30" fmla="*/ 347481 h 1736733"/>
              <a:gd name="connsiteX31" fmla="*/ 9668329 w 12279149"/>
              <a:gd name="connsiteY31" fmla="*/ 488634 h 1736733"/>
              <a:gd name="connsiteX32" fmla="*/ 8982529 w 12279149"/>
              <a:gd name="connsiteY32" fmla="*/ 644209 h 1736733"/>
              <a:gd name="connsiteX33" fmla="*/ 8715829 w 12279149"/>
              <a:gd name="connsiteY33" fmla="*/ 831534 h 1736733"/>
              <a:gd name="connsiteX34" fmla="*/ 8169729 w 12279149"/>
              <a:gd name="connsiteY34" fmla="*/ 726759 h 1736733"/>
              <a:gd name="connsiteX35" fmla="*/ 7439479 w 12279149"/>
              <a:gd name="connsiteY35" fmla="*/ 590234 h 1736733"/>
              <a:gd name="connsiteX36" fmla="*/ 7233104 w 12279149"/>
              <a:gd name="connsiteY36" fmla="*/ 704534 h 1736733"/>
              <a:gd name="connsiteX37" fmla="*/ 7026729 w 12279149"/>
              <a:gd name="connsiteY37" fmla="*/ 698184 h 1736733"/>
              <a:gd name="connsiteX38" fmla="*/ 6601279 w 12279149"/>
              <a:gd name="connsiteY38" fmla="*/ 609284 h 1736733"/>
              <a:gd name="connsiteX39" fmla="*/ 6010729 w 12279149"/>
              <a:gd name="connsiteY39" fmla="*/ 837884 h 1736733"/>
              <a:gd name="connsiteX40" fmla="*/ 5305879 w 12279149"/>
              <a:gd name="connsiteY40" fmla="*/ 1266509 h 1736733"/>
              <a:gd name="connsiteX41" fmla="*/ 4724854 w 12279149"/>
              <a:gd name="connsiteY41" fmla="*/ 1606234 h 1736733"/>
              <a:gd name="connsiteX42" fmla="*/ 4213679 w 12279149"/>
              <a:gd name="connsiteY42" fmla="*/ 1669734 h 1736733"/>
              <a:gd name="connsiteX43" fmla="*/ 3883479 w 12279149"/>
              <a:gd name="connsiteY43" fmla="*/ 1517334 h 1736733"/>
              <a:gd name="connsiteX44" fmla="*/ 3496129 w 12279149"/>
              <a:gd name="connsiteY44" fmla="*/ 1542734 h 1736733"/>
              <a:gd name="connsiteX45" fmla="*/ 3102429 w 12279149"/>
              <a:gd name="connsiteY45" fmla="*/ 1415734 h 1736733"/>
              <a:gd name="connsiteX46" fmla="*/ 2581729 w 12279149"/>
              <a:gd name="connsiteY46" fmla="*/ 1129984 h 1736733"/>
              <a:gd name="connsiteX47" fmla="*/ 2177422 w 12279149"/>
              <a:gd name="connsiteY47" fmla="*/ 890219 h 1736733"/>
              <a:gd name="connsiteX48" fmla="*/ 2174248 w 12279149"/>
              <a:gd name="connsiteY48" fmla="*/ 846641 h 1736733"/>
              <a:gd name="connsiteX49" fmla="*/ 2464149 w 12279149"/>
              <a:gd name="connsiteY49" fmla="*/ 628858 h 1736733"/>
              <a:gd name="connsiteX50" fmla="*/ 2200870 w 12279149"/>
              <a:gd name="connsiteY50" fmla="*/ 512952 h 1736733"/>
              <a:gd name="connsiteX51" fmla="*/ 2056528 w 12279149"/>
              <a:gd name="connsiteY51" fmla="*/ 672923 h 1736733"/>
              <a:gd name="connsiteX52" fmla="*/ 2174912 w 12279149"/>
              <a:gd name="connsiteY52" fmla="*/ 851875 h 1736733"/>
              <a:gd name="connsiteX53" fmla="*/ 2177388 w 12279149"/>
              <a:gd name="connsiteY53" fmla="*/ 881671 h 1736733"/>
              <a:gd name="connsiteX54" fmla="*/ 1121229 w 12279149"/>
              <a:gd name="connsiteY54" fmla="*/ 1383984 h 1736733"/>
              <a:gd name="connsiteX55" fmla="*/ 454 w 12279149"/>
              <a:gd name="connsiteY55" fmla="*/ 1736409 h 1736733"/>
              <a:gd name="connsiteX56" fmla="*/ 3629 w 12279149"/>
              <a:gd name="connsiteY56" fmla="*/ 1711009 h 1736733"/>
              <a:gd name="connsiteX0" fmla="*/ 3629 w 12279149"/>
              <a:gd name="connsiteY0" fmla="*/ 1707585 h 1733309"/>
              <a:gd name="connsiteX1" fmla="*/ 946604 w 12279149"/>
              <a:gd name="connsiteY1" fmla="*/ 1425010 h 1733309"/>
              <a:gd name="connsiteX2" fmla="*/ 2149652 w 12279149"/>
              <a:gd name="connsiteY2" fmla="*/ 865024 h 1733309"/>
              <a:gd name="connsiteX3" fmla="*/ 2031197 w 12279149"/>
              <a:gd name="connsiteY3" fmla="*/ 646856 h 1733309"/>
              <a:gd name="connsiteX4" fmla="*/ 2201845 w 12279149"/>
              <a:gd name="connsiteY4" fmla="*/ 482069 h 1733309"/>
              <a:gd name="connsiteX5" fmla="*/ 2500330 w 12279149"/>
              <a:gd name="connsiteY5" fmla="*/ 630842 h 1733309"/>
              <a:gd name="connsiteX6" fmla="*/ 2188692 w 12279149"/>
              <a:gd name="connsiteY6" fmla="*/ 868164 h 1733309"/>
              <a:gd name="connsiteX7" fmla="*/ 2857954 w 12279149"/>
              <a:gd name="connsiteY7" fmla="*/ 1256735 h 1733309"/>
              <a:gd name="connsiteX8" fmla="*/ 3432629 w 12279149"/>
              <a:gd name="connsiteY8" fmla="*/ 1501210 h 1733309"/>
              <a:gd name="connsiteX9" fmla="*/ 3880304 w 12279149"/>
              <a:gd name="connsiteY9" fmla="*/ 1485335 h 1733309"/>
              <a:gd name="connsiteX10" fmla="*/ 4143829 w 12279149"/>
              <a:gd name="connsiteY10" fmla="*/ 1625035 h 1733309"/>
              <a:gd name="connsiteX11" fmla="*/ 4451804 w 12279149"/>
              <a:gd name="connsiteY11" fmla="*/ 1644085 h 1733309"/>
              <a:gd name="connsiteX12" fmla="*/ 4991554 w 12279149"/>
              <a:gd name="connsiteY12" fmla="*/ 1463110 h 1733309"/>
              <a:gd name="connsiteX13" fmla="*/ 5705929 w 12279149"/>
              <a:gd name="connsiteY13" fmla="*/ 970985 h 1733309"/>
              <a:gd name="connsiteX14" fmla="*/ 6544129 w 12279149"/>
              <a:gd name="connsiteY14" fmla="*/ 586810 h 1733309"/>
              <a:gd name="connsiteX15" fmla="*/ 7153729 w 12279149"/>
              <a:gd name="connsiteY15" fmla="*/ 688410 h 1733309"/>
              <a:gd name="connsiteX16" fmla="*/ 7429954 w 12279149"/>
              <a:gd name="connsiteY16" fmla="*/ 564585 h 1733309"/>
              <a:gd name="connsiteX17" fmla="*/ 8185604 w 12279149"/>
              <a:gd name="connsiteY17" fmla="*/ 697935 h 1733309"/>
              <a:gd name="connsiteX18" fmla="*/ 8699954 w 12279149"/>
              <a:gd name="connsiteY18" fmla="*/ 799535 h 1733309"/>
              <a:gd name="connsiteX19" fmla="*/ 8963479 w 12279149"/>
              <a:gd name="connsiteY19" fmla="*/ 612210 h 1733309"/>
              <a:gd name="connsiteX20" fmla="*/ 9668329 w 12279149"/>
              <a:gd name="connsiteY20" fmla="*/ 453460 h 1733309"/>
              <a:gd name="connsiteX21" fmla="*/ 10328729 w 12279149"/>
              <a:gd name="connsiteY21" fmla="*/ 320110 h 1733309"/>
              <a:gd name="connsiteX22" fmla="*/ 10428110 w 12279149"/>
              <a:gd name="connsiteY22" fmla="*/ 52738 h 1733309"/>
              <a:gd name="connsiteX23" fmla="*/ 10683710 w 12279149"/>
              <a:gd name="connsiteY23" fmla="*/ 13746 h 1733309"/>
              <a:gd name="connsiteX24" fmla="*/ 11590390 w 12279149"/>
              <a:gd name="connsiteY24" fmla="*/ 221564 h 1733309"/>
              <a:gd name="connsiteX25" fmla="*/ 12219899 w 12279149"/>
              <a:gd name="connsiteY25" fmla="*/ 404059 h 1733309"/>
              <a:gd name="connsiteX26" fmla="*/ 12217854 w 12279149"/>
              <a:gd name="connsiteY26" fmla="*/ 443935 h 1733309"/>
              <a:gd name="connsiteX27" fmla="*/ 11913054 w 12279149"/>
              <a:gd name="connsiteY27" fmla="*/ 339160 h 1733309"/>
              <a:gd name="connsiteX28" fmla="*/ 10900229 w 12279149"/>
              <a:gd name="connsiteY28" fmla="*/ 97860 h 1733309"/>
              <a:gd name="connsiteX29" fmla="*/ 10479290 w 12279149"/>
              <a:gd name="connsiteY29" fmla="*/ 52241 h 1733309"/>
              <a:gd name="connsiteX30" fmla="*/ 10359833 w 12279149"/>
              <a:gd name="connsiteY30" fmla="*/ 344057 h 1733309"/>
              <a:gd name="connsiteX31" fmla="*/ 9668329 w 12279149"/>
              <a:gd name="connsiteY31" fmla="*/ 485210 h 1733309"/>
              <a:gd name="connsiteX32" fmla="*/ 8982529 w 12279149"/>
              <a:gd name="connsiteY32" fmla="*/ 640785 h 1733309"/>
              <a:gd name="connsiteX33" fmla="*/ 8715829 w 12279149"/>
              <a:gd name="connsiteY33" fmla="*/ 828110 h 1733309"/>
              <a:gd name="connsiteX34" fmla="*/ 8169729 w 12279149"/>
              <a:gd name="connsiteY34" fmla="*/ 723335 h 1733309"/>
              <a:gd name="connsiteX35" fmla="*/ 7439479 w 12279149"/>
              <a:gd name="connsiteY35" fmla="*/ 586810 h 1733309"/>
              <a:gd name="connsiteX36" fmla="*/ 7233104 w 12279149"/>
              <a:gd name="connsiteY36" fmla="*/ 701110 h 1733309"/>
              <a:gd name="connsiteX37" fmla="*/ 7026729 w 12279149"/>
              <a:gd name="connsiteY37" fmla="*/ 694760 h 1733309"/>
              <a:gd name="connsiteX38" fmla="*/ 6601279 w 12279149"/>
              <a:gd name="connsiteY38" fmla="*/ 605860 h 1733309"/>
              <a:gd name="connsiteX39" fmla="*/ 6010729 w 12279149"/>
              <a:gd name="connsiteY39" fmla="*/ 834460 h 1733309"/>
              <a:gd name="connsiteX40" fmla="*/ 5305879 w 12279149"/>
              <a:gd name="connsiteY40" fmla="*/ 1263085 h 1733309"/>
              <a:gd name="connsiteX41" fmla="*/ 4724854 w 12279149"/>
              <a:gd name="connsiteY41" fmla="*/ 1602810 h 1733309"/>
              <a:gd name="connsiteX42" fmla="*/ 4213679 w 12279149"/>
              <a:gd name="connsiteY42" fmla="*/ 1666310 h 1733309"/>
              <a:gd name="connsiteX43" fmla="*/ 3883479 w 12279149"/>
              <a:gd name="connsiteY43" fmla="*/ 1513910 h 1733309"/>
              <a:gd name="connsiteX44" fmla="*/ 3496129 w 12279149"/>
              <a:gd name="connsiteY44" fmla="*/ 1539310 h 1733309"/>
              <a:gd name="connsiteX45" fmla="*/ 3102429 w 12279149"/>
              <a:gd name="connsiteY45" fmla="*/ 1412310 h 1733309"/>
              <a:gd name="connsiteX46" fmla="*/ 2581729 w 12279149"/>
              <a:gd name="connsiteY46" fmla="*/ 1126560 h 1733309"/>
              <a:gd name="connsiteX47" fmla="*/ 2177422 w 12279149"/>
              <a:gd name="connsiteY47" fmla="*/ 886795 h 1733309"/>
              <a:gd name="connsiteX48" fmla="*/ 2174248 w 12279149"/>
              <a:gd name="connsiteY48" fmla="*/ 843217 h 1733309"/>
              <a:gd name="connsiteX49" fmla="*/ 2464149 w 12279149"/>
              <a:gd name="connsiteY49" fmla="*/ 625434 h 1733309"/>
              <a:gd name="connsiteX50" fmla="*/ 2200870 w 12279149"/>
              <a:gd name="connsiteY50" fmla="*/ 509528 h 1733309"/>
              <a:gd name="connsiteX51" fmla="*/ 2056528 w 12279149"/>
              <a:gd name="connsiteY51" fmla="*/ 669499 h 1733309"/>
              <a:gd name="connsiteX52" fmla="*/ 2174912 w 12279149"/>
              <a:gd name="connsiteY52" fmla="*/ 848451 h 1733309"/>
              <a:gd name="connsiteX53" fmla="*/ 2177388 w 12279149"/>
              <a:gd name="connsiteY53" fmla="*/ 878247 h 1733309"/>
              <a:gd name="connsiteX54" fmla="*/ 1121229 w 12279149"/>
              <a:gd name="connsiteY54" fmla="*/ 1380560 h 1733309"/>
              <a:gd name="connsiteX55" fmla="*/ 454 w 12279149"/>
              <a:gd name="connsiteY55" fmla="*/ 1732985 h 1733309"/>
              <a:gd name="connsiteX56" fmla="*/ 3629 w 12279149"/>
              <a:gd name="connsiteY56" fmla="*/ 1707585 h 1733309"/>
              <a:gd name="connsiteX0" fmla="*/ 3629 w 12279149"/>
              <a:gd name="connsiteY0" fmla="*/ 1703104 h 1728828"/>
              <a:gd name="connsiteX1" fmla="*/ 946604 w 12279149"/>
              <a:gd name="connsiteY1" fmla="*/ 1420529 h 1728828"/>
              <a:gd name="connsiteX2" fmla="*/ 2149652 w 12279149"/>
              <a:gd name="connsiteY2" fmla="*/ 860543 h 1728828"/>
              <a:gd name="connsiteX3" fmla="*/ 2031197 w 12279149"/>
              <a:gd name="connsiteY3" fmla="*/ 642375 h 1728828"/>
              <a:gd name="connsiteX4" fmla="*/ 2201845 w 12279149"/>
              <a:gd name="connsiteY4" fmla="*/ 477588 h 1728828"/>
              <a:gd name="connsiteX5" fmla="*/ 2500330 w 12279149"/>
              <a:gd name="connsiteY5" fmla="*/ 626361 h 1728828"/>
              <a:gd name="connsiteX6" fmla="*/ 2188692 w 12279149"/>
              <a:gd name="connsiteY6" fmla="*/ 863683 h 1728828"/>
              <a:gd name="connsiteX7" fmla="*/ 2857954 w 12279149"/>
              <a:gd name="connsiteY7" fmla="*/ 1252254 h 1728828"/>
              <a:gd name="connsiteX8" fmla="*/ 3432629 w 12279149"/>
              <a:gd name="connsiteY8" fmla="*/ 1496729 h 1728828"/>
              <a:gd name="connsiteX9" fmla="*/ 3880304 w 12279149"/>
              <a:gd name="connsiteY9" fmla="*/ 1480854 h 1728828"/>
              <a:gd name="connsiteX10" fmla="*/ 4143829 w 12279149"/>
              <a:gd name="connsiteY10" fmla="*/ 1620554 h 1728828"/>
              <a:gd name="connsiteX11" fmla="*/ 4451804 w 12279149"/>
              <a:gd name="connsiteY11" fmla="*/ 1639604 h 1728828"/>
              <a:gd name="connsiteX12" fmla="*/ 4991554 w 12279149"/>
              <a:gd name="connsiteY12" fmla="*/ 1458629 h 1728828"/>
              <a:gd name="connsiteX13" fmla="*/ 5705929 w 12279149"/>
              <a:gd name="connsiteY13" fmla="*/ 966504 h 1728828"/>
              <a:gd name="connsiteX14" fmla="*/ 6544129 w 12279149"/>
              <a:gd name="connsiteY14" fmla="*/ 582329 h 1728828"/>
              <a:gd name="connsiteX15" fmla="*/ 7153729 w 12279149"/>
              <a:gd name="connsiteY15" fmla="*/ 683929 h 1728828"/>
              <a:gd name="connsiteX16" fmla="*/ 7429954 w 12279149"/>
              <a:gd name="connsiteY16" fmla="*/ 560104 h 1728828"/>
              <a:gd name="connsiteX17" fmla="*/ 8185604 w 12279149"/>
              <a:gd name="connsiteY17" fmla="*/ 693454 h 1728828"/>
              <a:gd name="connsiteX18" fmla="*/ 8699954 w 12279149"/>
              <a:gd name="connsiteY18" fmla="*/ 795054 h 1728828"/>
              <a:gd name="connsiteX19" fmla="*/ 8963479 w 12279149"/>
              <a:gd name="connsiteY19" fmla="*/ 607729 h 1728828"/>
              <a:gd name="connsiteX20" fmla="*/ 9668329 w 12279149"/>
              <a:gd name="connsiteY20" fmla="*/ 448979 h 1728828"/>
              <a:gd name="connsiteX21" fmla="*/ 10328729 w 12279149"/>
              <a:gd name="connsiteY21" fmla="*/ 315629 h 1728828"/>
              <a:gd name="connsiteX22" fmla="*/ 10428110 w 12279149"/>
              <a:gd name="connsiteY22" fmla="*/ 48257 h 1728828"/>
              <a:gd name="connsiteX23" fmla="*/ 10683710 w 12279149"/>
              <a:gd name="connsiteY23" fmla="*/ 9265 h 1728828"/>
              <a:gd name="connsiteX24" fmla="*/ 11590390 w 12279149"/>
              <a:gd name="connsiteY24" fmla="*/ 217083 h 1728828"/>
              <a:gd name="connsiteX25" fmla="*/ 12219899 w 12279149"/>
              <a:gd name="connsiteY25" fmla="*/ 399578 h 1728828"/>
              <a:gd name="connsiteX26" fmla="*/ 12217854 w 12279149"/>
              <a:gd name="connsiteY26" fmla="*/ 439454 h 1728828"/>
              <a:gd name="connsiteX27" fmla="*/ 11913054 w 12279149"/>
              <a:gd name="connsiteY27" fmla="*/ 334679 h 1728828"/>
              <a:gd name="connsiteX28" fmla="*/ 10900229 w 12279149"/>
              <a:gd name="connsiteY28" fmla="*/ 93379 h 1728828"/>
              <a:gd name="connsiteX29" fmla="*/ 10479290 w 12279149"/>
              <a:gd name="connsiteY29" fmla="*/ 47760 h 1728828"/>
              <a:gd name="connsiteX30" fmla="*/ 10359833 w 12279149"/>
              <a:gd name="connsiteY30" fmla="*/ 339576 h 1728828"/>
              <a:gd name="connsiteX31" fmla="*/ 9668329 w 12279149"/>
              <a:gd name="connsiteY31" fmla="*/ 480729 h 1728828"/>
              <a:gd name="connsiteX32" fmla="*/ 8982529 w 12279149"/>
              <a:gd name="connsiteY32" fmla="*/ 636304 h 1728828"/>
              <a:gd name="connsiteX33" fmla="*/ 8715829 w 12279149"/>
              <a:gd name="connsiteY33" fmla="*/ 823629 h 1728828"/>
              <a:gd name="connsiteX34" fmla="*/ 8169729 w 12279149"/>
              <a:gd name="connsiteY34" fmla="*/ 718854 h 1728828"/>
              <a:gd name="connsiteX35" fmla="*/ 7439479 w 12279149"/>
              <a:gd name="connsiteY35" fmla="*/ 582329 h 1728828"/>
              <a:gd name="connsiteX36" fmla="*/ 7233104 w 12279149"/>
              <a:gd name="connsiteY36" fmla="*/ 696629 h 1728828"/>
              <a:gd name="connsiteX37" fmla="*/ 7026729 w 12279149"/>
              <a:gd name="connsiteY37" fmla="*/ 690279 h 1728828"/>
              <a:gd name="connsiteX38" fmla="*/ 6601279 w 12279149"/>
              <a:gd name="connsiteY38" fmla="*/ 601379 h 1728828"/>
              <a:gd name="connsiteX39" fmla="*/ 6010729 w 12279149"/>
              <a:gd name="connsiteY39" fmla="*/ 829979 h 1728828"/>
              <a:gd name="connsiteX40" fmla="*/ 5305879 w 12279149"/>
              <a:gd name="connsiteY40" fmla="*/ 1258604 h 1728828"/>
              <a:gd name="connsiteX41" fmla="*/ 4724854 w 12279149"/>
              <a:gd name="connsiteY41" fmla="*/ 1598329 h 1728828"/>
              <a:gd name="connsiteX42" fmla="*/ 4213679 w 12279149"/>
              <a:gd name="connsiteY42" fmla="*/ 1661829 h 1728828"/>
              <a:gd name="connsiteX43" fmla="*/ 3883479 w 12279149"/>
              <a:gd name="connsiteY43" fmla="*/ 1509429 h 1728828"/>
              <a:gd name="connsiteX44" fmla="*/ 3496129 w 12279149"/>
              <a:gd name="connsiteY44" fmla="*/ 1534829 h 1728828"/>
              <a:gd name="connsiteX45" fmla="*/ 3102429 w 12279149"/>
              <a:gd name="connsiteY45" fmla="*/ 1407829 h 1728828"/>
              <a:gd name="connsiteX46" fmla="*/ 2581729 w 12279149"/>
              <a:gd name="connsiteY46" fmla="*/ 1122079 h 1728828"/>
              <a:gd name="connsiteX47" fmla="*/ 2177422 w 12279149"/>
              <a:gd name="connsiteY47" fmla="*/ 882314 h 1728828"/>
              <a:gd name="connsiteX48" fmla="*/ 2174248 w 12279149"/>
              <a:gd name="connsiteY48" fmla="*/ 838736 h 1728828"/>
              <a:gd name="connsiteX49" fmla="*/ 2464149 w 12279149"/>
              <a:gd name="connsiteY49" fmla="*/ 620953 h 1728828"/>
              <a:gd name="connsiteX50" fmla="*/ 2200870 w 12279149"/>
              <a:gd name="connsiteY50" fmla="*/ 505047 h 1728828"/>
              <a:gd name="connsiteX51" fmla="*/ 2056528 w 12279149"/>
              <a:gd name="connsiteY51" fmla="*/ 665018 h 1728828"/>
              <a:gd name="connsiteX52" fmla="*/ 2174912 w 12279149"/>
              <a:gd name="connsiteY52" fmla="*/ 843970 h 1728828"/>
              <a:gd name="connsiteX53" fmla="*/ 2177388 w 12279149"/>
              <a:gd name="connsiteY53" fmla="*/ 873766 h 1728828"/>
              <a:gd name="connsiteX54" fmla="*/ 1121229 w 12279149"/>
              <a:gd name="connsiteY54" fmla="*/ 1376079 h 1728828"/>
              <a:gd name="connsiteX55" fmla="*/ 454 w 12279149"/>
              <a:gd name="connsiteY55" fmla="*/ 1728504 h 1728828"/>
              <a:gd name="connsiteX56" fmla="*/ 3629 w 12279149"/>
              <a:gd name="connsiteY56" fmla="*/ 1703104 h 1728828"/>
              <a:gd name="connsiteX0" fmla="*/ 3629 w 12279149"/>
              <a:gd name="connsiteY0" fmla="*/ 1705584 h 1731308"/>
              <a:gd name="connsiteX1" fmla="*/ 946604 w 12279149"/>
              <a:gd name="connsiteY1" fmla="*/ 1423009 h 1731308"/>
              <a:gd name="connsiteX2" fmla="*/ 2149652 w 12279149"/>
              <a:gd name="connsiteY2" fmla="*/ 863023 h 1731308"/>
              <a:gd name="connsiteX3" fmla="*/ 2031197 w 12279149"/>
              <a:gd name="connsiteY3" fmla="*/ 644855 h 1731308"/>
              <a:gd name="connsiteX4" fmla="*/ 2201845 w 12279149"/>
              <a:gd name="connsiteY4" fmla="*/ 480068 h 1731308"/>
              <a:gd name="connsiteX5" fmla="*/ 2500330 w 12279149"/>
              <a:gd name="connsiteY5" fmla="*/ 628841 h 1731308"/>
              <a:gd name="connsiteX6" fmla="*/ 2188692 w 12279149"/>
              <a:gd name="connsiteY6" fmla="*/ 866163 h 1731308"/>
              <a:gd name="connsiteX7" fmla="*/ 2857954 w 12279149"/>
              <a:gd name="connsiteY7" fmla="*/ 1254734 h 1731308"/>
              <a:gd name="connsiteX8" fmla="*/ 3432629 w 12279149"/>
              <a:gd name="connsiteY8" fmla="*/ 1499209 h 1731308"/>
              <a:gd name="connsiteX9" fmla="*/ 3880304 w 12279149"/>
              <a:gd name="connsiteY9" fmla="*/ 1483334 h 1731308"/>
              <a:gd name="connsiteX10" fmla="*/ 4143829 w 12279149"/>
              <a:gd name="connsiteY10" fmla="*/ 1623034 h 1731308"/>
              <a:gd name="connsiteX11" fmla="*/ 4451804 w 12279149"/>
              <a:gd name="connsiteY11" fmla="*/ 1642084 h 1731308"/>
              <a:gd name="connsiteX12" fmla="*/ 4991554 w 12279149"/>
              <a:gd name="connsiteY12" fmla="*/ 1461109 h 1731308"/>
              <a:gd name="connsiteX13" fmla="*/ 5705929 w 12279149"/>
              <a:gd name="connsiteY13" fmla="*/ 968984 h 1731308"/>
              <a:gd name="connsiteX14" fmla="*/ 6544129 w 12279149"/>
              <a:gd name="connsiteY14" fmla="*/ 584809 h 1731308"/>
              <a:gd name="connsiteX15" fmla="*/ 7153729 w 12279149"/>
              <a:gd name="connsiteY15" fmla="*/ 686409 h 1731308"/>
              <a:gd name="connsiteX16" fmla="*/ 7429954 w 12279149"/>
              <a:gd name="connsiteY16" fmla="*/ 562584 h 1731308"/>
              <a:gd name="connsiteX17" fmla="*/ 8185604 w 12279149"/>
              <a:gd name="connsiteY17" fmla="*/ 695934 h 1731308"/>
              <a:gd name="connsiteX18" fmla="*/ 8699954 w 12279149"/>
              <a:gd name="connsiteY18" fmla="*/ 797534 h 1731308"/>
              <a:gd name="connsiteX19" fmla="*/ 8963479 w 12279149"/>
              <a:gd name="connsiteY19" fmla="*/ 610209 h 1731308"/>
              <a:gd name="connsiteX20" fmla="*/ 9668329 w 12279149"/>
              <a:gd name="connsiteY20" fmla="*/ 451459 h 1731308"/>
              <a:gd name="connsiteX21" fmla="*/ 10328729 w 12279149"/>
              <a:gd name="connsiteY21" fmla="*/ 318109 h 1731308"/>
              <a:gd name="connsiteX22" fmla="*/ 10412161 w 12279149"/>
              <a:gd name="connsiteY22" fmla="*/ 40104 h 1731308"/>
              <a:gd name="connsiteX23" fmla="*/ 10683710 w 12279149"/>
              <a:gd name="connsiteY23" fmla="*/ 11745 h 1731308"/>
              <a:gd name="connsiteX24" fmla="*/ 11590390 w 12279149"/>
              <a:gd name="connsiteY24" fmla="*/ 219563 h 1731308"/>
              <a:gd name="connsiteX25" fmla="*/ 12219899 w 12279149"/>
              <a:gd name="connsiteY25" fmla="*/ 402058 h 1731308"/>
              <a:gd name="connsiteX26" fmla="*/ 12217854 w 12279149"/>
              <a:gd name="connsiteY26" fmla="*/ 441934 h 1731308"/>
              <a:gd name="connsiteX27" fmla="*/ 11913054 w 12279149"/>
              <a:gd name="connsiteY27" fmla="*/ 337159 h 1731308"/>
              <a:gd name="connsiteX28" fmla="*/ 10900229 w 12279149"/>
              <a:gd name="connsiteY28" fmla="*/ 95859 h 1731308"/>
              <a:gd name="connsiteX29" fmla="*/ 10479290 w 12279149"/>
              <a:gd name="connsiteY29" fmla="*/ 50240 h 1731308"/>
              <a:gd name="connsiteX30" fmla="*/ 10359833 w 12279149"/>
              <a:gd name="connsiteY30" fmla="*/ 342056 h 1731308"/>
              <a:gd name="connsiteX31" fmla="*/ 9668329 w 12279149"/>
              <a:gd name="connsiteY31" fmla="*/ 483209 h 1731308"/>
              <a:gd name="connsiteX32" fmla="*/ 8982529 w 12279149"/>
              <a:gd name="connsiteY32" fmla="*/ 638784 h 1731308"/>
              <a:gd name="connsiteX33" fmla="*/ 8715829 w 12279149"/>
              <a:gd name="connsiteY33" fmla="*/ 826109 h 1731308"/>
              <a:gd name="connsiteX34" fmla="*/ 8169729 w 12279149"/>
              <a:gd name="connsiteY34" fmla="*/ 721334 h 1731308"/>
              <a:gd name="connsiteX35" fmla="*/ 7439479 w 12279149"/>
              <a:gd name="connsiteY35" fmla="*/ 584809 h 1731308"/>
              <a:gd name="connsiteX36" fmla="*/ 7233104 w 12279149"/>
              <a:gd name="connsiteY36" fmla="*/ 699109 h 1731308"/>
              <a:gd name="connsiteX37" fmla="*/ 7026729 w 12279149"/>
              <a:gd name="connsiteY37" fmla="*/ 692759 h 1731308"/>
              <a:gd name="connsiteX38" fmla="*/ 6601279 w 12279149"/>
              <a:gd name="connsiteY38" fmla="*/ 603859 h 1731308"/>
              <a:gd name="connsiteX39" fmla="*/ 6010729 w 12279149"/>
              <a:gd name="connsiteY39" fmla="*/ 832459 h 1731308"/>
              <a:gd name="connsiteX40" fmla="*/ 5305879 w 12279149"/>
              <a:gd name="connsiteY40" fmla="*/ 1261084 h 1731308"/>
              <a:gd name="connsiteX41" fmla="*/ 4724854 w 12279149"/>
              <a:gd name="connsiteY41" fmla="*/ 1600809 h 1731308"/>
              <a:gd name="connsiteX42" fmla="*/ 4213679 w 12279149"/>
              <a:gd name="connsiteY42" fmla="*/ 1664309 h 1731308"/>
              <a:gd name="connsiteX43" fmla="*/ 3883479 w 12279149"/>
              <a:gd name="connsiteY43" fmla="*/ 1511909 h 1731308"/>
              <a:gd name="connsiteX44" fmla="*/ 3496129 w 12279149"/>
              <a:gd name="connsiteY44" fmla="*/ 1537309 h 1731308"/>
              <a:gd name="connsiteX45" fmla="*/ 3102429 w 12279149"/>
              <a:gd name="connsiteY45" fmla="*/ 1410309 h 1731308"/>
              <a:gd name="connsiteX46" fmla="*/ 2581729 w 12279149"/>
              <a:gd name="connsiteY46" fmla="*/ 1124559 h 1731308"/>
              <a:gd name="connsiteX47" fmla="*/ 2177422 w 12279149"/>
              <a:gd name="connsiteY47" fmla="*/ 884794 h 1731308"/>
              <a:gd name="connsiteX48" fmla="*/ 2174248 w 12279149"/>
              <a:gd name="connsiteY48" fmla="*/ 841216 h 1731308"/>
              <a:gd name="connsiteX49" fmla="*/ 2464149 w 12279149"/>
              <a:gd name="connsiteY49" fmla="*/ 623433 h 1731308"/>
              <a:gd name="connsiteX50" fmla="*/ 2200870 w 12279149"/>
              <a:gd name="connsiteY50" fmla="*/ 507527 h 1731308"/>
              <a:gd name="connsiteX51" fmla="*/ 2056528 w 12279149"/>
              <a:gd name="connsiteY51" fmla="*/ 667498 h 1731308"/>
              <a:gd name="connsiteX52" fmla="*/ 2174912 w 12279149"/>
              <a:gd name="connsiteY52" fmla="*/ 846450 h 1731308"/>
              <a:gd name="connsiteX53" fmla="*/ 2177388 w 12279149"/>
              <a:gd name="connsiteY53" fmla="*/ 876246 h 1731308"/>
              <a:gd name="connsiteX54" fmla="*/ 1121229 w 12279149"/>
              <a:gd name="connsiteY54" fmla="*/ 1378559 h 1731308"/>
              <a:gd name="connsiteX55" fmla="*/ 454 w 12279149"/>
              <a:gd name="connsiteY55" fmla="*/ 1730984 h 1731308"/>
              <a:gd name="connsiteX56" fmla="*/ 3629 w 12279149"/>
              <a:gd name="connsiteY56" fmla="*/ 1705584 h 1731308"/>
              <a:gd name="connsiteX0" fmla="*/ 3629 w 12279149"/>
              <a:gd name="connsiteY0" fmla="*/ 1705584 h 1731308"/>
              <a:gd name="connsiteX1" fmla="*/ 946604 w 12279149"/>
              <a:gd name="connsiteY1" fmla="*/ 1423009 h 1731308"/>
              <a:gd name="connsiteX2" fmla="*/ 2149652 w 12279149"/>
              <a:gd name="connsiteY2" fmla="*/ 863023 h 1731308"/>
              <a:gd name="connsiteX3" fmla="*/ 2031197 w 12279149"/>
              <a:gd name="connsiteY3" fmla="*/ 644855 h 1731308"/>
              <a:gd name="connsiteX4" fmla="*/ 2201845 w 12279149"/>
              <a:gd name="connsiteY4" fmla="*/ 480068 h 1731308"/>
              <a:gd name="connsiteX5" fmla="*/ 2500330 w 12279149"/>
              <a:gd name="connsiteY5" fmla="*/ 628841 h 1731308"/>
              <a:gd name="connsiteX6" fmla="*/ 2188692 w 12279149"/>
              <a:gd name="connsiteY6" fmla="*/ 866163 h 1731308"/>
              <a:gd name="connsiteX7" fmla="*/ 2857954 w 12279149"/>
              <a:gd name="connsiteY7" fmla="*/ 1254734 h 1731308"/>
              <a:gd name="connsiteX8" fmla="*/ 3432629 w 12279149"/>
              <a:gd name="connsiteY8" fmla="*/ 1499209 h 1731308"/>
              <a:gd name="connsiteX9" fmla="*/ 3880304 w 12279149"/>
              <a:gd name="connsiteY9" fmla="*/ 1483334 h 1731308"/>
              <a:gd name="connsiteX10" fmla="*/ 4143829 w 12279149"/>
              <a:gd name="connsiteY10" fmla="*/ 1623034 h 1731308"/>
              <a:gd name="connsiteX11" fmla="*/ 4451804 w 12279149"/>
              <a:gd name="connsiteY11" fmla="*/ 1642084 h 1731308"/>
              <a:gd name="connsiteX12" fmla="*/ 4991554 w 12279149"/>
              <a:gd name="connsiteY12" fmla="*/ 1461109 h 1731308"/>
              <a:gd name="connsiteX13" fmla="*/ 5705929 w 12279149"/>
              <a:gd name="connsiteY13" fmla="*/ 968984 h 1731308"/>
              <a:gd name="connsiteX14" fmla="*/ 6544129 w 12279149"/>
              <a:gd name="connsiteY14" fmla="*/ 584809 h 1731308"/>
              <a:gd name="connsiteX15" fmla="*/ 7153729 w 12279149"/>
              <a:gd name="connsiteY15" fmla="*/ 686409 h 1731308"/>
              <a:gd name="connsiteX16" fmla="*/ 7429954 w 12279149"/>
              <a:gd name="connsiteY16" fmla="*/ 562584 h 1731308"/>
              <a:gd name="connsiteX17" fmla="*/ 8185604 w 12279149"/>
              <a:gd name="connsiteY17" fmla="*/ 695934 h 1731308"/>
              <a:gd name="connsiteX18" fmla="*/ 8699954 w 12279149"/>
              <a:gd name="connsiteY18" fmla="*/ 797534 h 1731308"/>
              <a:gd name="connsiteX19" fmla="*/ 8963479 w 12279149"/>
              <a:gd name="connsiteY19" fmla="*/ 610209 h 1731308"/>
              <a:gd name="connsiteX20" fmla="*/ 9668329 w 12279149"/>
              <a:gd name="connsiteY20" fmla="*/ 451459 h 1731308"/>
              <a:gd name="connsiteX21" fmla="*/ 10328729 w 12279149"/>
              <a:gd name="connsiteY21" fmla="*/ 318109 h 1731308"/>
              <a:gd name="connsiteX22" fmla="*/ 10412161 w 12279149"/>
              <a:gd name="connsiteY22" fmla="*/ 40104 h 1731308"/>
              <a:gd name="connsiteX23" fmla="*/ 10683710 w 12279149"/>
              <a:gd name="connsiteY23" fmla="*/ 11745 h 1731308"/>
              <a:gd name="connsiteX24" fmla="*/ 11590390 w 12279149"/>
              <a:gd name="connsiteY24" fmla="*/ 219563 h 1731308"/>
              <a:gd name="connsiteX25" fmla="*/ 12219899 w 12279149"/>
              <a:gd name="connsiteY25" fmla="*/ 402058 h 1731308"/>
              <a:gd name="connsiteX26" fmla="*/ 12217854 w 12279149"/>
              <a:gd name="connsiteY26" fmla="*/ 441934 h 1731308"/>
              <a:gd name="connsiteX27" fmla="*/ 11913054 w 12279149"/>
              <a:gd name="connsiteY27" fmla="*/ 337159 h 1731308"/>
              <a:gd name="connsiteX28" fmla="*/ 10900229 w 12279149"/>
              <a:gd name="connsiteY28" fmla="*/ 95859 h 1731308"/>
              <a:gd name="connsiteX29" fmla="*/ 10473974 w 12279149"/>
              <a:gd name="connsiteY29" fmla="*/ 39608 h 1731308"/>
              <a:gd name="connsiteX30" fmla="*/ 10359833 w 12279149"/>
              <a:gd name="connsiteY30" fmla="*/ 342056 h 1731308"/>
              <a:gd name="connsiteX31" fmla="*/ 9668329 w 12279149"/>
              <a:gd name="connsiteY31" fmla="*/ 483209 h 1731308"/>
              <a:gd name="connsiteX32" fmla="*/ 8982529 w 12279149"/>
              <a:gd name="connsiteY32" fmla="*/ 638784 h 1731308"/>
              <a:gd name="connsiteX33" fmla="*/ 8715829 w 12279149"/>
              <a:gd name="connsiteY33" fmla="*/ 826109 h 1731308"/>
              <a:gd name="connsiteX34" fmla="*/ 8169729 w 12279149"/>
              <a:gd name="connsiteY34" fmla="*/ 721334 h 1731308"/>
              <a:gd name="connsiteX35" fmla="*/ 7439479 w 12279149"/>
              <a:gd name="connsiteY35" fmla="*/ 584809 h 1731308"/>
              <a:gd name="connsiteX36" fmla="*/ 7233104 w 12279149"/>
              <a:gd name="connsiteY36" fmla="*/ 699109 h 1731308"/>
              <a:gd name="connsiteX37" fmla="*/ 7026729 w 12279149"/>
              <a:gd name="connsiteY37" fmla="*/ 692759 h 1731308"/>
              <a:gd name="connsiteX38" fmla="*/ 6601279 w 12279149"/>
              <a:gd name="connsiteY38" fmla="*/ 603859 h 1731308"/>
              <a:gd name="connsiteX39" fmla="*/ 6010729 w 12279149"/>
              <a:gd name="connsiteY39" fmla="*/ 832459 h 1731308"/>
              <a:gd name="connsiteX40" fmla="*/ 5305879 w 12279149"/>
              <a:gd name="connsiteY40" fmla="*/ 1261084 h 1731308"/>
              <a:gd name="connsiteX41" fmla="*/ 4724854 w 12279149"/>
              <a:gd name="connsiteY41" fmla="*/ 1600809 h 1731308"/>
              <a:gd name="connsiteX42" fmla="*/ 4213679 w 12279149"/>
              <a:gd name="connsiteY42" fmla="*/ 1664309 h 1731308"/>
              <a:gd name="connsiteX43" fmla="*/ 3883479 w 12279149"/>
              <a:gd name="connsiteY43" fmla="*/ 1511909 h 1731308"/>
              <a:gd name="connsiteX44" fmla="*/ 3496129 w 12279149"/>
              <a:gd name="connsiteY44" fmla="*/ 1537309 h 1731308"/>
              <a:gd name="connsiteX45" fmla="*/ 3102429 w 12279149"/>
              <a:gd name="connsiteY45" fmla="*/ 1410309 h 1731308"/>
              <a:gd name="connsiteX46" fmla="*/ 2581729 w 12279149"/>
              <a:gd name="connsiteY46" fmla="*/ 1124559 h 1731308"/>
              <a:gd name="connsiteX47" fmla="*/ 2177422 w 12279149"/>
              <a:gd name="connsiteY47" fmla="*/ 884794 h 1731308"/>
              <a:gd name="connsiteX48" fmla="*/ 2174248 w 12279149"/>
              <a:gd name="connsiteY48" fmla="*/ 841216 h 1731308"/>
              <a:gd name="connsiteX49" fmla="*/ 2464149 w 12279149"/>
              <a:gd name="connsiteY49" fmla="*/ 623433 h 1731308"/>
              <a:gd name="connsiteX50" fmla="*/ 2200870 w 12279149"/>
              <a:gd name="connsiteY50" fmla="*/ 507527 h 1731308"/>
              <a:gd name="connsiteX51" fmla="*/ 2056528 w 12279149"/>
              <a:gd name="connsiteY51" fmla="*/ 667498 h 1731308"/>
              <a:gd name="connsiteX52" fmla="*/ 2174912 w 12279149"/>
              <a:gd name="connsiteY52" fmla="*/ 846450 h 1731308"/>
              <a:gd name="connsiteX53" fmla="*/ 2177388 w 12279149"/>
              <a:gd name="connsiteY53" fmla="*/ 876246 h 1731308"/>
              <a:gd name="connsiteX54" fmla="*/ 1121229 w 12279149"/>
              <a:gd name="connsiteY54" fmla="*/ 1378559 h 1731308"/>
              <a:gd name="connsiteX55" fmla="*/ 454 w 12279149"/>
              <a:gd name="connsiteY55" fmla="*/ 1730984 h 1731308"/>
              <a:gd name="connsiteX56" fmla="*/ 3629 w 12279149"/>
              <a:gd name="connsiteY56" fmla="*/ 1705584 h 1731308"/>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73974 w 12279149"/>
              <a:gd name="connsiteY29" fmla="*/ 45521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73974 w 12279149"/>
              <a:gd name="connsiteY29" fmla="*/ 61470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59536 w 12279149"/>
              <a:gd name="connsiteY29" fmla="*/ 51845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59536 w 12279149"/>
              <a:gd name="connsiteY29" fmla="*/ 51845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5885 h 1741609"/>
              <a:gd name="connsiteX1" fmla="*/ 946604 w 12279149"/>
              <a:gd name="connsiteY1" fmla="*/ 1433310 h 1741609"/>
              <a:gd name="connsiteX2" fmla="*/ 2149652 w 12279149"/>
              <a:gd name="connsiteY2" fmla="*/ 873324 h 1741609"/>
              <a:gd name="connsiteX3" fmla="*/ 2031197 w 12279149"/>
              <a:gd name="connsiteY3" fmla="*/ 655156 h 1741609"/>
              <a:gd name="connsiteX4" fmla="*/ 2201845 w 12279149"/>
              <a:gd name="connsiteY4" fmla="*/ 490369 h 1741609"/>
              <a:gd name="connsiteX5" fmla="*/ 2500330 w 12279149"/>
              <a:gd name="connsiteY5" fmla="*/ 639142 h 1741609"/>
              <a:gd name="connsiteX6" fmla="*/ 2188692 w 12279149"/>
              <a:gd name="connsiteY6" fmla="*/ 876464 h 1741609"/>
              <a:gd name="connsiteX7" fmla="*/ 2857954 w 12279149"/>
              <a:gd name="connsiteY7" fmla="*/ 1265035 h 1741609"/>
              <a:gd name="connsiteX8" fmla="*/ 3432629 w 12279149"/>
              <a:gd name="connsiteY8" fmla="*/ 1509510 h 1741609"/>
              <a:gd name="connsiteX9" fmla="*/ 3880304 w 12279149"/>
              <a:gd name="connsiteY9" fmla="*/ 1493635 h 1741609"/>
              <a:gd name="connsiteX10" fmla="*/ 4143829 w 12279149"/>
              <a:gd name="connsiteY10" fmla="*/ 1633335 h 1741609"/>
              <a:gd name="connsiteX11" fmla="*/ 4451804 w 12279149"/>
              <a:gd name="connsiteY11" fmla="*/ 1652385 h 1741609"/>
              <a:gd name="connsiteX12" fmla="*/ 4991554 w 12279149"/>
              <a:gd name="connsiteY12" fmla="*/ 1471410 h 1741609"/>
              <a:gd name="connsiteX13" fmla="*/ 5705929 w 12279149"/>
              <a:gd name="connsiteY13" fmla="*/ 979285 h 1741609"/>
              <a:gd name="connsiteX14" fmla="*/ 6544129 w 12279149"/>
              <a:gd name="connsiteY14" fmla="*/ 595110 h 1741609"/>
              <a:gd name="connsiteX15" fmla="*/ 7153729 w 12279149"/>
              <a:gd name="connsiteY15" fmla="*/ 696710 h 1741609"/>
              <a:gd name="connsiteX16" fmla="*/ 7429954 w 12279149"/>
              <a:gd name="connsiteY16" fmla="*/ 572885 h 1741609"/>
              <a:gd name="connsiteX17" fmla="*/ 8185604 w 12279149"/>
              <a:gd name="connsiteY17" fmla="*/ 706235 h 1741609"/>
              <a:gd name="connsiteX18" fmla="*/ 8699954 w 12279149"/>
              <a:gd name="connsiteY18" fmla="*/ 807835 h 1741609"/>
              <a:gd name="connsiteX19" fmla="*/ 8963479 w 12279149"/>
              <a:gd name="connsiteY19" fmla="*/ 620510 h 1741609"/>
              <a:gd name="connsiteX20" fmla="*/ 9668329 w 12279149"/>
              <a:gd name="connsiteY20" fmla="*/ 461760 h 1741609"/>
              <a:gd name="connsiteX21" fmla="*/ 10328729 w 12279149"/>
              <a:gd name="connsiteY21" fmla="*/ 328410 h 1741609"/>
              <a:gd name="connsiteX22" fmla="*/ 10412161 w 12279149"/>
              <a:gd name="connsiteY22" fmla="*/ 50405 h 1741609"/>
              <a:gd name="connsiteX23" fmla="*/ 10662445 w 12279149"/>
              <a:gd name="connsiteY23" fmla="*/ 22046 h 1741609"/>
              <a:gd name="connsiteX24" fmla="*/ 11590390 w 12279149"/>
              <a:gd name="connsiteY24" fmla="*/ 229864 h 1741609"/>
              <a:gd name="connsiteX25" fmla="*/ 12219899 w 12279149"/>
              <a:gd name="connsiteY25" fmla="*/ 412359 h 1741609"/>
              <a:gd name="connsiteX26" fmla="*/ 12217854 w 12279149"/>
              <a:gd name="connsiteY26" fmla="*/ 452235 h 1741609"/>
              <a:gd name="connsiteX27" fmla="*/ 11913054 w 12279149"/>
              <a:gd name="connsiteY27" fmla="*/ 347460 h 1741609"/>
              <a:gd name="connsiteX28" fmla="*/ 10900229 w 12279149"/>
              <a:gd name="connsiteY28" fmla="*/ 106160 h 1741609"/>
              <a:gd name="connsiteX29" fmla="*/ 10459536 w 12279149"/>
              <a:gd name="connsiteY29" fmla="*/ 56233 h 1741609"/>
              <a:gd name="connsiteX30" fmla="*/ 10359833 w 12279149"/>
              <a:gd name="connsiteY30" fmla="*/ 352357 h 1741609"/>
              <a:gd name="connsiteX31" fmla="*/ 9668329 w 12279149"/>
              <a:gd name="connsiteY31" fmla="*/ 493510 h 1741609"/>
              <a:gd name="connsiteX32" fmla="*/ 8982529 w 12279149"/>
              <a:gd name="connsiteY32" fmla="*/ 649085 h 1741609"/>
              <a:gd name="connsiteX33" fmla="*/ 8715829 w 12279149"/>
              <a:gd name="connsiteY33" fmla="*/ 836410 h 1741609"/>
              <a:gd name="connsiteX34" fmla="*/ 8169729 w 12279149"/>
              <a:gd name="connsiteY34" fmla="*/ 731635 h 1741609"/>
              <a:gd name="connsiteX35" fmla="*/ 7439479 w 12279149"/>
              <a:gd name="connsiteY35" fmla="*/ 595110 h 1741609"/>
              <a:gd name="connsiteX36" fmla="*/ 7233104 w 12279149"/>
              <a:gd name="connsiteY36" fmla="*/ 709410 h 1741609"/>
              <a:gd name="connsiteX37" fmla="*/ 7026729 w 12279149"/>
              <a:gd name="connsiteY37" fmla="*/ 703060 h 1741609"/>
              <a:gd name="connsiteX38" fmla="*/ 6601279 w 12279149"/>
              <a:gd name="connsiteY38" fmla="*/ 614160 h 1741609"/>
              <a:gd name="connsiteX39" fmla="*/ 6010729 w 12279149"/>
              <a:gd name="connsiteY39" fmla="*/ 842760 h 1741609"/>
              <a:gd name="connsiteX40" fmla="*/ 5305879 w 12279149"/>
              <a:gd name="connsiteY40" fmla="*/ 1271385 h 1741609"/>
              <a:gd name="connsiteX41" fmla="*/ 4724854 w 12279149"/>
              <a:gd name="connsiteY41" fmla="*/ 1611110 h 1741609"/>
              <a:gd name="connsiteX42" fmla="*/ 4213679 w 12279149"/>
              <a:gd name="connsiteY42" fmla="*/ 1674610 h 1741609"/>
              <a:gd name="connsiteX43" fmla="*/ 3883479 w 12279149"/>
              <a:gd name="connsiteY43" fmla="*/ 1522210 h 1741609"/>
              <a:gd name="connsiteX44" fmla="*/ 3496129 w 12279149"/>
              <a:gd name="connsiteY44" fmla="*/ 1547610 h 1741609"/>
              <a:gd name="connsiteX45" fmla="*/ 3102429 w 12279149"/>
              <a:gd name="connsiteY45" fmla="*/ 1420610 h 1741609"/>
              <a:gd name="connsiteX46" fmla="*/ 2581729 w 12279149"/>
              <a:gd name="connsiteY46" fmla="*/ 1134860 h 1741609"/>
              <a:gd name="connsiteX47" fmla="*/ 2177422 w 12279149"/>
              <a:gd name="connsiteY47" fmla="*/ 895095 h 1741609"/>
              <a:gd name="connsiteX48" fmla="*/ 2174248 w 12279149"/>
              <a:gd name="connsiteY48" fmla="*/ 851517 h 1741609"/>
              <a:gd name="connsiteX49" fmla="*/ 2464149 w 12279149"/>
              <a:gd name="connsiteY49" fmla="*/ 633734 h 1741609"/>
              <a:gd name="connsiteX50" fmla="*/ 2200870 w 12279149"/>
              <a:gd name="connsiteY50" fmla="*/ 517828 h 1741609"/>
              <a:gd name="connsiteX51" fmla="*/ 2056528 w 12279149"/>
              <a:gd name="connsiteY51" fmla="*/ 677799 h 1741609"/>
              <a:gd name="connsiteX52" fmla="*/ 2174912 w 12279149"/>
              <a:gd name="connsiteY52" fmla="*/ 856751 h 1741609"/>
              <a:gd name="connsiteX53" fmla="*/ 2177388 w 12279149"/>
              <a:gd name="connsiteY53" fmla="*/ 886547 h 1741609"/>
              <a:gd name="connsiteX54" fmla="*/ 1121229 w 12279149"/>
              <a:gd name="connsiteY54" fmla="*/ 1388860 h 1741609"/>
              <a:gd name="connsiteX55" fmla="*/ 454 w 12279149"/>
              <a:gd name="connsiteY55" fmla="*/ 1741285 h 1741609"/>
              <a:gd name="connsiteX56" fmla="*/ 3629 w 12279149"/>
              <a:gd name="connsiteY56" fmla="*/ 1715885 h 1741609"/>
              <a:gd name="connsiteX0" fmla="*/ 3629 w 12279149"/>
              <a:gd name="connsiteY0" fmla="*/ 1730082 h 1755806"/>
              <a:gd name="connsiteX1" fmla="*/ 946604 w 12279149"/>
              <a:gd name="connsiteY1" fmla="*/ 1447507 h 1755806"/>
              <a:gd name="connsiteX2" fmla="*/ 2149652 w 12279149"/>
              <a:gd name="connsiteY2" fmla="*/ 887521 h 1755806"/>
              <a:gd name="connsiteX3" fmla="*/ 2031197 w 12279149"/>
              <a:gd name="connsiteY3" fmla="*/ 669353 h 1755806"/>
              <a:gd name="connsiteX4" fmla="*/ 2201845 w 12279149"/>
              <a:gd name="connsiteY4" fmla="*/ 504566 h 1755806"/>
              <a:gd name="connsiteX5" fmla="*/ 2500330 w 12279149"/>
              <a:gd name="connsiteY5" fmla="*/ 653339 h 1755806"/>
              <a:gd name="connsiteX6" fmla="*/ 2188692 w 12279149"/>
              <a:gd name="connsiteY6" fmla="*/ 890661 h 1755806"/>
              <a:gd name="connsiteX7" fmla="*/ 2857954 w 12279149"/>
              <a:gd name="connsiteY7" fmla="*/ 1279232 h 1755806"/>
              <a:gd name="connsiteX8" fmla="*/ 3432629 w 12279149"/>
              <a:gd name="connsiteY8" fmla="*/ 1523707 h 1755806"/>
              <a:gd name="connsiteX9" fmla="*/ 3880304 w 12279149"/>
              <a:gd name="connsiteY9" fmla="*/ 1507832 h 1755806"/>
              <a:gd name="connsiteX10" fmla="*/ 4143829 w 12279149"/>
              <a:gd name="connsiteY10" fmla="*/ 1647532 h 1755806"/>
              <a:gd name="connsiteX11" fmla="*/ 4451804 w 12279149"/>
              <a:gd name="connsiteY11" fmla="*/ 1666582 h 1755806"/>
              <a:gd name="connsiteX12" fmla="*/ 4991554 w 12279149"/>
              <a:gd name="connsiteY12" fmla="*/ 1485607 h 1755806"/>
              <a:gd name="connsiteX13" fmla="*/ 5705929 w 12279149"/>
              <a:gd name="connsiteY13" fmla="*/ 993482 h 1755806"/>
              <a:gd name="connsiteX14" fmla="*/ 6544129 w 12279149"/>
              <a:gd name="connsiteY14" fmla="*/ 609307 h 1755806"/>
              <a:gd name="connsiteX15" fmla="*/ 7153729 w 12279149"/>
              <a:gd name="connsiteY15" fmla="*/ 710907 h 1755806"/>
              <a:gd name="connsiteX16" fmla="*/ 7429954 w 12279149"/>
              <a:gd name="connsiteY16" fmla="*/ 587082 h 1755806"/>
              <a:gd name="connsiteX17" fmla="*/ 8185604 w 12279149"/>
              <a:gd name="connsiteY17" fmla="*/ 720432 h 1755806"/>
              <a:gd name="connsiteX18" fmla="*/ 8699954 w 12279149"/>
              <a:gd name="connsiteY18" fmla="*/ 822032 h 1755806"/>
              <a:gd name="connsiteX19" fmla="*/ 8963479 w 12279149"/>
              <a:gd name="connsiteY19" fmla="*/ 634707 h 1755806"/>
              <a:gd name="connsiteX20" fmla="*/ 9668329 w 12279149"/>
              <a:gd name="connsiteY20" fmla="*/ 475957 h 1755806"/>
              <a:gd name="connsiteX21" fmla="*/ 10328729 w 12279149"/>
              <a:gd name="connsiteY21" fmla="*/ 342607 h 1755806"/>
              <a:gd name="connsiteX22" fmla="*/ 10412161 w 12279149"/>
              <a:gd name="connsiteY22" fmla="*/ 64602 h 1755806"/>
              <a:gd name="connsiteX23" fmla="*/ 10662445 w 12279149"/>
              <a:gd name="connsiteY23" fmla="*/ 36243 h 1755806"/>
              <a:gd name="connsiteX24" fmla="*/ 11590390 w 12279149"/>
              <a:gd name="connsiteY24" fmla="*/ 244061 h 1755806"/>
              <a:gd name="connsiteX25" fmla="*/ 12219899 w 12279149"/>
              <a:gd name="connsiteY25" fmla="*/ 426556 h 1755806"/>
              <a:gd name="connsiteX26" fmla="*/ 12217854 w 12279149"/>
              <a:gd name="connsiteY26" fmla="*/ 466432 h 1755806"/>
              <a:gd name="connsiteX27" fmla="*/ 11913054 w 12279149"/>
              <a:gd name="connsiteY27" fmla="*/ 361657 h 1755806"/>
              <a:gd name="connsiteX28" fmla="*/ 10900229 w 12279149"/>
              <a:gd name="connsiteY28" fmla="*/ 120357 h 1755806"/>
              <a:gd name="connsiteX29" fmla="*/ 10459536 w 12279149"/>
              <a:gd name="connsiteY29" fmla="*/ 70430 h 1755806"/>
              <a:gd name="connsiteX30" fmla="*/ 10359833 w 12279149"/>
              <a:gd name="connsiteY30" fmla="*/ 366554 h 1755806"/>
              <a:gd name="connsiteX31" fmla="*/ 9668329 w 12279149"/>
              <a:gd name="connsiteY31" fmla="*/ 507707 h 1755806"/>
              <a:gd name="connsiteX32" fmla="*/ 8982529 w 12279149"/>
              <a:gd name="connsiteY32" fmla="*/ 663282 h 1755806"/>
              <a:gd name="connsiteX33" fmla="*/ 8715829 w 12279149"/>
              <a:gd name="connsiteY33" fmla="*/ 850607 h 1755806"/>
              <a:gd name="connsiteX34" fmla="*/ 8169729 w 12279149"/>
              <a:gd name="connsiteY34" fmla="*/ 745832 h 1755806"/>
              <a:gd name="connsiteX35" fmla="*/ 7439479 w 12279149"/>
              <a:gd name="connsiteY35" fmla="*/ 609307 h 1755806"/>
              <a:gd name="connsiteX36" fmla="*/ 7233104 w 12279149"/>
              <a:gd name="connsiteY36" fmla="*/ 723607 h 1755806"/>
              <a:gd name="connsiteX37" fmla="*/ 7026729 w 12279149"/>
              <a:gd name="connsiteY37" fmla="*/ 717257 h 1755806"/>
              <a:gd name="connsiteX38" fmla="*/ 6601279 w 12279149"/>
              <a:gd name="connsiteY38" fmla="*/ 628357 h 1755806"/>
              <a:gd name="connsiteX39" fmla="*/ 6010729 w 12279149"/>
              <a:gd name="connsiteY39" fmla="*/ 856957 h 1755806"/>
              <a:gd name="connsiteX40" fmla="*/ 5305879 w 12279149"/>
              <a:gd name="connsiteY40" fmla="*/ 1285582 h 1755806"/>
              <a:gd name="connsiteX41" fmla="*/ 4724854 w 12279149"/>
              <a:gd name="connsiteY41" fmla="*/ 1625307 h 1755806"/>
              <a:gd name="connsiteX42" fmla="*/ 4213679 w 12279149"/>
              <a:gd name="connsiteY42" fmla="*/ 1688807 h 1755806"/>
              <a:gd name="connsiteX43" fmla="*/ 3883479 w 12279149"/>
              <a:gd name="connsiteY43" fmla="*/ 1536407 h 1755806"/>
              <a:gd name="connsiteX44" fmla="*/ 3496129 w 12279149"/>
              <a:gd name="connsiteY44" fmla="*/ 1561807 h 1755806"/>
              <a:gd name="connsiteX45" fmla="*/ 3102429 w 12279149"/>
              <a:gd name="connsiteY45" fmla="*/ 1434807 h 1755806"/>
              <a:gd name="connsiteX46" fmla="*/ 2581729 w 12279149"/>
              <a:gd name="connsiteY46" fmla="*/ 1149057 h 1755806"/>
              <a:gd name="connsiteX47" fmla="*/ 2177422 w 12279149"/>
              <a:gd name="connsiteY47" fmla="*/ 909292 h 1755806"/>
              <a:gd name="connsiteX48" fmla="*/ 2174248 w 12279149"/>
              <a:gd name="connsiteY48" fmla="*/ 865714 h 1755806"/>
              <a:gd name="connsiteX49" fmla="*/ 2464149 w 12279149"/>
              <a:gd name="connsiteY49" fmla="*/ 647931 h 1755806"/>
              <a:gd name="connsiteX50" fmla="*/ 2200870 w 12279149"/>
              <a:gd name="connsiteY50" fmla="*/ 532025 h 1755806"/>
              <a:gd name="connsiteX51" fmla="*/ 2056528 w 12279149"/>
              <a:gd name="connsiteY51" fmla="*/ 691996 h 1755806"/>
              <a:gd name="connsiteX52" fmla="*/ 2174912 w 12279149"/>
              <a:gd name="connsiteY52" fmla="*/ 870948 h 1755806"/>
              <a:gd name="connsiteX53" fmla="*/ 2177388 w 12279149"/>
              <a:gd name="connsiteY53" fmla="*/ 900744 h 1755806"/>
              <a:gd name="connsiteX54" fmla="*/ 1121229 w 12279149"/>
              <a:gd name="connsiteY54" fmla="*/ 1403057 h 1755806"/>
              <a:gd name="connsiteX55" fmla="*/ 454 w 12279149"/>
              <a:gd name="connsiteY55" fmla="*/ 1755482 h 1755806"/>
              <a:gd name="connsiteX56" fmla="*/ 3629 w 12279149"/>
              <a:gd name="connsiteY56" fmla="*/ 1730082 h 1755806"/>
              <a:gd name="connsiteX0" fmla="*/ 3629 w 12279149"/>
              <a:gd name="connsiteY0" fmla="*/ 1710444 h 1736168"/>
              <a:gd name="connsiteX1" fmla="*/ 946604 w 12279149"/>
              <a:gd name="connsiteY1" fmla="*/ 1427869 h 1736168"/>
              <a:gd name="connsiteX2" fmla="*/ 2149652 w 12279149"/>
              <a:gd name="connsiteY2" fmla="*/ 867883 h 1736168"/>
              <a:gd name="connsiteX3" fmla="*/ 2031197 w 12279149"/>
              <a:gd name="connsiteY3" fmla="*/ 649715 h 1736168"/>
              <a:gd name="connsiteX4" fmla="*/ 2201845 w 12279149"/>
              <a:gd name="connsiteY4" fmla="*/ 484928 h 1736168"/>
              <a:gd name="connsiteX5" fmla="*/ 2500330 w 12279149"/>
              <a:gd name="connsiteY5" fmla="*/ 633701 h 1736168"/>
              <a:gd name="connsiteX6" fmla="*/ 2188692 w 12279149"/>
              <a:gd name="connsiteY6" fmla="*/ 871023 h 1736168"/>
              <a:gd name="connsiteX7" fmla="*/ 2857954 w 12279149"/>
              <a:gd name="connsiteY7" fmla="*/ 1259594 h 1736168"/>
              <a:gd name="connsiteX8" fmla="*/ 3432629 w 12279149"/>
              <a:gd name="connsiteY8" fmla="*/ 1504069 h 1736168"/>
              <a:gd name="connsiteX9" fmla="*/ 3880304 w 12279149"/>
              <a:gd name="connsiteY9" fmla="*/ 1488194 h 1736168"/>
              <a:gd name="connsiteX10" fmla="*/ 4143829 w 12279149"/>
              <a:gd name="connsiteY10" fmla="*/ 1627894 h 1736168"/>
              <a:gd name="connsiteX11" fmla="*/ 4451804 w 12279149"/>
              <a:gd name="connsiteY11" fmla="*/ 1646944 h 1736168"/>
              <a:gd name="connsiteX12" fmla="*/ 4991554 w 12279149"/>
              <a:gd name="connsiteY12" fmla="*/ 1465969 h 1736168"/>
              <a:gd name="connsiteX13" fmla="*/ 5705929 w 12279149"/>
              <a:gd name="connsiteY13" fmla="*/ 973844 h 1736168"/>
              <a:gd name="connsiteX14" fmla="*/ 6544129 w 12279149"/>
              <a:gd name="connsiteY14" fmla="*/ 589669 h 1736168"/>
              <a:gd name="connsiteX15" fmla="*/ 7153729 w 12279149"/>
              <a:gd name="connsiteY15" fmla="*/ 691269 h 1736168"/>
              <a:gd name="connsiteX16" fmla="*/ 7429954 w 12279149"/>
              <a:gd name="connsiteY16" fmla="*/ 567444 h 1736168"/>
              <a:gd name="connsiteX17" fmla="*/ 8185604 w 12279149"/>
              <a:gd name="connsiteY17" fmla="*/ 700794 h 1736168"/>
              <a:gd name="connsiteX18" fmla="*/ 8699954 w 12279149"/>
              <a:gd name="connsiteY18" fmla="*/ 802394 h 1736168"/>
              <a:gd name="connsiteX19" fmla="*/ 8963479 w 12279149"/>
              <a:gd name="connsiteY19" fmla="*/ 615069 h 1736168"/>
              <a:gd name="connsiteX20" fmla="*/ 9668329 w 12279149"/>
              <a:gd name="connsiteY20" fmla="*/ 456319 h 1736168"/>
              <a:gd name="connsiteX21" fmla="*/ 10328729 w 12279149"/>
              <a:gd name="connsiteY21" fmla="*/ 322969 h 1736168"/>
              <a:gd name="connsiteX22" fmla="*/ 10402536 w 12279149"/>
              <a:gd name="connsiteY22" fmla="*/ 83465 h 1736168"/>
              <a:gd name="connsiteX23" fmla="*/ 10662445 w 12279149"/>
              <a:gd name="connsiteY23" fmla="*/ 16605 h 1736168"/>
              <a:gd name="connsiteX24" fmla="*/ 11590390 w 12279149"/>
              <a:gd name="connsiteY24" fmla="*/ 224423 h 1736168"/>
              <a:gd name="connsiteX25" fmla="*/ 12219899 w 12279149"/>
              <a:gd name="connsiteY25" fmla="*/ 406918 h 1736168"/>
              <a:gd name="connsiteX26" fmla="*/ 12217854 w 12279149"/>
              <a:gd name="connsiteY26" fmla="*/ 446794 h 1736168"/>
              <a:gd name="connsiteX27" fmla="*/ 11913054 w 12279149"/>
              <a:gd name="connsiteY27" fmla="*/ 342019 h 1736168"/>
              <a:gd name="connsiteX28" fmla="*/ 10900229 w 12279149"/>
              <a:gd name="connsiteY28" fmla="*/ 100719 h 1736168"/>
              <a:gd name="connsiteX29" fmla="*/ 10459536 w 12279149"/>
              <a:gd name="connsiteY29" fmla="*/ 50792 h 1736168"/>
              <a:gd name="connsiteX30" fmla="*/ 10359833 w 12279149"/>
              <a:gd name="connsiteY30" fmla="*/ 346916 h 1736168"/>
              <a:gd name="connsiteX31" fmla="*/ 9668329 w 12279149"/>
              <a:gd name="connsiteY31" fmla="*/ 488069 h 1736168"/>
              <a:gd name="connsiteX32" fmla="*/ 8982529 w 12279149"/>
              <a:gd name="connsiteY32" fmla="*/ 643644 h 1736168"/>
              <a:gd name="connsiteX33" fmla="*/ 8715829 w 12279149"/>
              <a:gd name="connsiteY33" fmla="*/ 830969 h 1736168"/>
              <a:gd name="connsiteX34" fmla="*/ 8169729 w 12279149"/>
              <a:gd name="connsiteY34" fmla="*/ 726194 h 1736168"/>
              <a:gd name="connsiteX35" fmla="*/ 7439479 w 12279149"/>
              <a:gd name="connsiteY35" fmla="*/ 589669 h 1736168"/>
              <a:gd name="connsiteX36" fmla="*/ 7233104 w 12279149"/>
              <a:gd name="connsiteY36" fmla="*/ 703969 h 1736168"/>
              <a:gd name="connsiteX37" fmla="*/ 7026729 w 12279149"/>
              <a:gd name="connsiteY37" fmla="*/ 697619 h 1736168"/>
              <a:gd name="connsiteX38" fmla="*/ 6601279 w 12279149"/>
              <a:gd name="connsiteY38" fmla="*/ 608719 h 1736168"/>
              <a:gd name="connsiteX39" fmla="*/ 6010729 w 12279149"/>
              <a:gd name="connsiteY39" fmla="*/ 837319 h 1736168"/>
              <a:gd name="connsiteX40" fmla="*/ 5305879 w 12279149"/>
              <a:gd name="connsiteY40" fmla="*/ 1265944 h 1736168"/>
              <a:gd name="connsiteX41" fmla="*/ 4724854 w 12279149"/>
              <a:gd name="connsiteY41" fmla="*/ 1605669 h 1736168"/>
              <a:gd name="connsiteX42" fmla="*/ 4213679 w 12279149"/>
              <a:gd name="connsiteY42" fmla="*/ 1669169 h 1736168"/>
              <a:gd name="connsiteX43" fmla="*/ 3883479 w 12279149"/>
              <a:gd name="connsiteY43" fmla="*/ 1516769 h 1736168"/>
              <a:gd name="connsiteX44" fmla="*/ 3496129 w 12279149"/>
              <a:gd name="connsiteY44" fmla="*/ 1542169 h 1736168"/>
              <a:gd name="connsiteX45" fmla="*/ 3102429 w 12279149"/>
              <a:gd name="connsiteY45" fmla="*/ 1415169 h 1736168"/>
              <a:gd name="connsiteX46" fmla="*/ 2581729 w 12279149"/>
              <a:gd name="connsiteY46" fmla="*/ 1129419 h 1736168"/>
              <a:gd name="connsiteX47" fmla="*/ 2177422 w 12279149"/>
              <a:gd name="connsiteY47" fmla="*/ 889654 h 1736168"/>
              <a:gd name="connsiteX48" fmla="*/ 2174248 w 12279149"/>
              <a:gd name="connsiteY48" fmla="*/ 846076 h 1736168"/>
              <a:gd name="connsiteX49" fmla="*/ 2464149 w 12279149"/>
              <a:gd name="connsiteY49" fmla="*/ 628293 h 1736168"/>
              <a:gd name="connsiteX50" fmla="*/ 2200870 w 12279149"/>
              <a:gd name="connsiteY50" fmla="*/ 512387 h 1736168"/>
              <a:gd name="connsiteX51" fmla="*/ 2056528 w 12279149"/>
              <a:gd name="connsiteY51" fmla="*/ 672358 h 1736168"/>
              <a:gd name="connsiteX52" fmla="*/ 2174912 w 12279149"/>
              <a:gd name="connsiteY52" fmla="*/ 851310 h 1736168"/>
              <a:gd name="connsiteX53" fmla="*/ 2177388 w 12279149"/>
              <a:gd name="connsiteY53" fmla="*/ 881106 h 1736168"/>
              <a:gd name="connsiteX54" fmla="*/ 1121229 w 12279149"/>
              <a:gd name="connsiteY54" fmla="*/ 1383419 h 1736168"/>
              <a:gd name="connsiteX55" fmla="*/ 454 w 12279149"/>
              <a:gd name="connsiteY55" fmla="*/ 1735844 h 1736168"/>
              <a:gd name="connsiteX56" fmla="*/ 3629 w 12279149"/>
              <a:gd name="connsiteY56" fmla="*/ 1710444 h 1736168"/>
              <a:gd name="connsiteX0" fmla="*/ 3629 w 12279149"/>
              <a:gd name="connsiteY0" fmla="*/ 1710444 h 1736168"/>
              <a:gd name="connsiteX1" fmla="*/ 946604 w 12279149"/>
              <a:gd name="connsiteY1" fmla="*/ 1427869 h 1736168"/>
              <a:gd name="connsiteX2" fmla="*/ 2149652 w 12279149"/>
              <a:gd name="connsiteY2" fmla="*/ 867883 h 1736168"/>
              <a:gd name="connsiteX3" fmla="*/ 2031197 w 12279149"/>
              <a:gd name="connsiteY3" fmla="*/ 649715 h 1736168"/>
              <a:gd name="connsiteX4" fmla="*/ 2201845 w 12279149"/>
              <a:gd name="connsiteY4" fmla="*/ 484928 h 1736168"/>
              <a:gd name="connsiteX5" fmla="*/ 2500330 w 12279149"/>
              <a:gd name="connsiteY5" fmla="*/ 633701 h 1736168"/>
              <a:gd name="connsiteX6" fmla="*/ 2188692 w 12279149"/>
              <a:gd name="connsiteY6" fmla="*/ 871023 h 1736168"/>
              <a:gd name="connsiteX7" fmla="*/ 2857954 w 12279149"/>
              <a:gd name="connsiteY7" fmla="*/ 1259594 h 1736168"/>
              <a:gd name="connsiteX8" fmla="*/ 3432629 w 12279149"/>
              <a:gd name="connsiteY8" fmla="*/ 1504069 h 1736168"/>
              <a:gd name="connsiteX9" fmla="*/ 3880304 w 12279149"/>
              <a:gd name="connsiteY9" fmla="*/ 1488194 h 1736168"/>
              <a:gd name="connsiteX10" fmla="*/ 4143829 w 12279149"/>
              <a:gd name="connsiteY10" fmla="*/ 1627894 h 1736168"/>
              <a:gd name="connsiteX11" fmla="*/ 4451804 w 12279149"/>
              <a:gd name="connsiteY11" fmla="*/ 1646944 h 1736168"/>
              <a:gd name="connsiteX12" fmla="*/ 4991554 w 12279149"/>
              <a:gd name="connsiteY12" fmla="*/ 1465969 h 1736168"/>
              <a:gd name="connsiteX13" fmla="*/ 5705929 w 12279149"/>
              <a:gd name="connsiteY13" fmla="*/ 973844 h 1736168"/>
              <a:gd name="connsiteX14" fmla="*/ 6544129 w 12279149"/>
              <a:gd name="connsiteY14" fmla="*/ 589669 h 1736168"/>
              <a:gd name="connsiteX15" fmla="*/ 7153729 w 12279149"/>
              <a:gd name="connsiteY15" fmla="*/ 691269 h 1736168"/>
              <a:gd name="connsiteX16" fmla="*/ 7429954 w 12279149"/>
              <a:gd name="connsiteY16" fmla="*/ 567444 h 1736168"/>
              <a:gd name="connsiteX17" fmla="*/ 8185604 w 12279149"/>
              <a:gd name="connsiteY17" fmla="*/ 700794 h 1736168"/>
              <a:gd name="connsiteX18" fmla="*/ 8699954 w 12279149"/>
              <a:gd name="connsiteY18" fmla="*/ 802394 h 1736168"/>
              <a:gd name="connsiteX19" fmla="*/ 8963479 w 12279149"/>
              <a:gd name="connsiteY19" fmla="*/ 615069 h 1736168"/>
              <a:gd name="connsiteX20" fmla="*/ 9668329 w 12279149"/>
              <a:gd name="connsiteY20" fmla="*/ 456319 h 1736168"/>
              <a:gd name="connsiteX21" fmla="*/ 10328729 w 12279149"/>
              <a:gd name="connsiteY21" fmla="*/ 322969 h 1736168"/>
              <a:gd name="connsiteX22" fmla="*/ 10402536 w 12279149"/>
              <a:gd name="connsiteY22" fmla="*/ 83465 h 1736168"/>
              <a:gd name="connsiteX23" fmla="*/ 10662445 w 12279149"/>
              <a:gd name="connsiteY23" fmla="*/ 16605 h 1736168"/>
              <a:gd name="connsiteX24" fmla="*/ 11590390 w 12279149"/>
              <a:gd name="connsiteY24" fmla="*/ 224423 h 1736168"/>
              <a:gd name="connsiteX25" fmla="*/ 12219899 w 12279149"/>
              <a:gd name="connsiteY25" fmla="*/ 406918 h 1736168"/>
              <a:gd name="connsiteX26" fmla="*/ 12217854 w 12279149"/>
              <a:gd name="connsiteY26" fmla="*/ 446794 h 1736168"/>
              <a:gd name="connsiteX27" fmla="*/ 11913054 w 12279149"/>
              <a:gd name="connsiteY27" fmla="*/ 342019 h 1736168"/>
              <a:gd name="connsiteX28" fmla="*/ 10900229 w 12279149"/>
              <a:gd name="connsiteY28" fmla="*/ 100719 h 1736168"/>
              <a:gd name="connsiteX29" fmla="*/ 10459536 w 12279149"/>
              <a:gd name="connsiteY29" fmla="*/ 50792 h 1736168"/>
              <a:gd name="connsiteX30" fmla="*/ 10379083 w 12279149"/>
              <a:gd name="connsiteY30" fmla="*/ 337290 h 1736168"/>
              <a:gd name="connsiteX31" fmla="*/ 9668329 w 12279149"/>
              <a:gd name="connsiteY31" fmla="*/ 488069 h 1736168"/>
              <a:gd name="connsiteX32" fmla="*/ 8982529 w 12279149"/>
              <a:gd name="connsiteY32" fmla="*/ 643644 h 1736168"/>
              <a:gd name="connsiteX33" fmla="*/ 8715829 w 12279149"/>
              <a:gd name="connsiteY33" fmla="*/ 830969 h 1736168"/>
              <a:gd name="connsiteX34" fmla="*/ 8169729 w 12279149"/>
              <a:gd name="connsiteY34" fmla="*/ 726194 h 1736168"/>
              <a:gd name="connsiteX35" fmla="*/ 7439479 w 12279149"/>
              <a:gd name="connsiteY35" fmla="*/ 589669 h 1736168"/>
              <a:gd name="connsiteX36" fmla="*/ 7233104 w 12279149"/>
              <a:gd name="connsiteY36" fmla="*/ 703969 h 1736168"/>
              <a:gd name="connsiteX37" fmla="*/ 7026729 w 12279149"/>
              <a:gd name="connsiteY37" fmla="*/ 697619 h 1736168"/>
              <a:gd name="connsiteX38" fmla="*/ 6601279 w 12279149"/>
              <a:gd name="connsiteY38" fmla="*/ 608719 h 1736168"/>
              <a:gd name="connsiteX39" fmla="*/ 6010729 w 12279149"/>
              <a:gd name="connsiteY39" fmla="*/ 837319 h 1736168"/>
              <a:gd name="connsiteX40" fmla="*/ 5305879 w 12279149"/>
              <a:gd name="connsiteY40" fmla="*/ 1265944 h 1736168"/>
              <a:gd name="connsiteX41" fmla="*/ 4724854 w 12279149"/>
              <a:gd name="connsiteY41" fmla="*/ 1605669 h 1736168"/>
              <a:gd name="connsiteX42" fmla="*/ 4213679 w 12279149"/>
              <a:gd name="connsiteY42" fmla="*/ 1669169 h 1736168"/>
              <a:gd name="connsiteX43" fmla="*/ 3883479 w 12279149"/>
              <a:gd name="connsiteY43" fmla="*/ 1516769 h 1736168"/>
              <a:gd name="connsiteX44" fmla="*/ 3496129 w 12279149"/>
              <a:gd name="connsiteY44" fmla="*/ 1542169 h 1736168"/>
              <a:gd name="connsiteX45" fmla="*/ 3102429 w 12279149"/>
              <a:gd name="connsiteY45" fmla="*/ 1415169 h 1736168"/>
              <a:gd name="connsiteX46" fmla="*/ 2581729 w 12279149"/>
              <a:gd name="connsiteY46" fmla="*/ 1129419 h 1736168"/>
              <a:gd name="connsiteX47" fmla="*/ 2177422 w 12279149"/>
              <a:gd name="connsiteY47" fmla="*/ 889654 h 1736168"/>
              <a:gd name="connsiteX48" fmla="*/ 2174248 w 12279149"/>
              <a:gd name="connsiteY48" fmla="*/ 846076 h 1736168"/>
              <a:gd name="connsiteX49" fmla="*/ 2464149 w 12279149"/>
              <a:gd name="connsiteY49" fmla="*/ 628293 h 1736168"/>
              <a:gd name="connsiteX50" fmla="*/ 2200870 w 12279149"/>
              <a:gd name="connsiteY50" fmla="*/ 512387 h 1736168"/>
              <a:gd name="connsiteX51" fmla="*/ 2056528 w 12279149"/>
              <a:gd name="connsiteY51" fmla="*/ 672358 h 1736168"/>
              <a:gd name="connsiteX52" fmla="*/ 2174912 w 12279149"/>
              <a:gd name="connsiteY52" fmla="*/ 851310 h 1736168"/>
              <a:gd name="connsiteX53" fmla="*/ 2177388 w 12279149"/>
              <a:gd name="connsiteY53" fmla="*/ 881106 h 1736168"/>
              <a:gd name="connsiteX54" fmla="*/ 1121229 w 12279149"/>
              <a:gd name="connsiteY54" fmla="*/ 1383419 h 1736168"/>
              <a:gd name="connsiteX55" fmla="*/ 454 w 12279149"/>
              <a:gd name="connsiteY55" fmla="*/ 1735844 h 1736168"/>
              <a:gd name="connsiteX56" fmla="*/ 3629 w 12279149"/>
              <a:gd name="connsiteY56" fmla="*/ 1710444 h 1736168"/>
              <a:gd name="connsiteX0" fmla="*/ 3629 w 12279149"/>
              <a:gd name="connsiteY0" fmla="*/ 1709168 h 1734892"/>
              <a:gd name="connsiteX1" fmla="*/ 946604 w 12279149"/>
              <a:gd name="connsiteY1" fmla="*/ 1426593 h 1734892"/>
              <a:gd name="connsiteX2" fmla="*/ 2149652 w 12279149"/>
              <a:gd name="connsiteY2" fmla="*/ 866607 h 1734892"/>
              <a:gd name="connsiteX3" fmla="*/ 2031197 w 12279149"/>
              <a:gd name="connsiteY3" fmla="*/ 648439 h 1734892"/>
              <a:gd name="connsiteX4" fmla="*/ 2201845 w 12279149"/>
              <a:gd name="connsiteY4" fmla="*/ 483652 h 1734892"/>
              <a:gd name="connsiteX5" fmla="*/ 2500330 w 12279149"/>
              <a:gd name="connsiteY5" fmla="*/ 632425 h 1734892"/>
              <a:gd name="connsiteX6" fmla="*/ 2188692 w 12279149"/>
              <a:gd name="connsiteY6" fmla="*/ 869747 h 1734892"/>
              <a:gd name="connsiteX7" fmla="*/ 2857954 w 12279149"/>
              <a:gd name="connsiteY7" fmla="*/ 1258318 h 1734892"/>
              <a:gd name="connsiteX8" fmla="*/ 3432629 w 12279149"/>
              <a:gd name="connsiteY8" fmla="*/ 1502793 h 1734892"/>
              <a:gd name="connsiteX9" fmla="*/ 3880304 w 12279149"/>
              <a:gd name="connsiteY9" fmla="*/ 1486918 h 1734892"/>
              <a:gd name="connsiteX10" fmla="*/ 4143829 w 12279149"/>
              <a:gd name="connsiteY10" fmla="*/ 1626618 h 1734892"/>
              <a:gd name="connsiteX11" fmla="*/ 4451804 w 12279149"/>
              <a:gd name="connsiteY11" fmla="*/ 1645668 h 1734892"/>
              <a:gd name="connsiteX12" fmla="*/ 4991554 w 12279149"/>
              <a:gd name="connsiteY12" fmla="*/ 1464693 h 1734892"/>
              <a:gd name="connsiteX13" fmla="*/ 5705929 w 12279149"/>
              <a:gd name="connsiteY13" fmla="*/ 972568 h 1734892"/>
              <a:gd name="connsiteX14" fmla="*/ 6544129 w 12279149"/>
              <a:gd name="connsiteY14" fmla="*/ 588393 h 1734892"/>
              <a:gd name="connsiteX15" fmla="*/ 7153729 w 12279149"/>
              <a:gd name="connsiteY15" fmla="*/ 689993 h 1734892"/>
              <a:gd name="connsiteX16" fmla="*/ 7429954 w 12279149"/>
              <a:gd name="connsiteY16" fmla="*/ 566168 h 1734892"/>
              <a:gd name="connsiteX17" fmla="*/ 8185604 w 12279149"/>
              <a:gd name="connsiteY17" fmla="*/ 699518 h 1734892"/>
              <a:gd name="connsiteX18" fmla="*/ 8699954 w 12279149"/>
              <a:gd name="connsiteY18" fmla="*/ 801118 h 1734892"/>
              <a:gd name="connsiteX19" fmla="*/ 8963479 w 12279149"/>
              <a:gd name="connsiteY19" fmla="*/ 613793 h 1734892"/>
              <a:gd name="connsiteX20" fmla="*/ 9668329 w 12279149"/>
              <a:gd name="connsiteY20" fmla="*/ 455043 h 1734892"/>
              <a:gd name="connsiteX21" fmla="*/ 10328729 w 12279149"/>
              <a:gd name="connsiteY21" fmla="*/ 321693 h 1734892"/>
              <a:gd name="connsiteX22" fmla="*/ 10402536 w 12279149"/>
              <a:gd name="connsiteY22" fmla="*/ 82189 h 1734892"/>
              <a:gd name="connsiteX23" fmla="*/ 10662445 w 12279149"/>
              <a:gd name="connsiteY23" fmla="*/ 15329 h 1734892"/>
              <a:gd name="connsiteX24" fmla="*/ 11590390 w 12279149"/>
              <a:gd name="connsiteY24" fmla="*/ 223147 h 1734892"/>
              <a:gd name="connsiteX25" fmla="*/ 12219899 w 12279149"/>
              <a:gd name="connsiteY25" fmla="*/ 405642 h 1734892"/>
              <a:gd name="connsiteX26" fmla="*/ 12217854 w 12279149"/>
              <a:gd name="connsiteY26" fmla="*/ 445518 h 1734892"/>
              <a:gd name="connsiteX27" fmla="*/ 11913054 w 12279149"/>
              <a:gd name="connsiteY27" fmla="*/ 340743 h 1734892"/>
              <a:gd name="connsiteX28" fmla="*/ 10900229 w 12279149"/>
              <a:gd name="connsiteY28" fmla="*/ 99443 h 1734892"/>
              <a:gd name="connsiteX29" fmla="*/ 10459536 w 12279149"/>
              <a:gd name="connsiteY29" fmla="*/ 49516 h 1734892"/>
              <a:gd name="connsiteX30" fmla="*/ 10379083 w 12279149"/>
              <a:gd name="connsiteY30" fmla="*/ 336014 h 1734892"/>
              <a:gd name="connsiteX31" fmla="*/ 9668329 w 12279149"/>
              <a:gd name="connsiteY31" fmla="*/ 486793 h 1734892"/>
              <a:gd name="connsiteX32" fmla="*/ 8982529 w 12279149"/>
              <a:gd name="connsiteY32" fmla="*/ 642368 h 1734892"/>
              <a:gd name="connsiteX33" fmla="*/ 8715829 w 12279149"/>
              <a:gd name="connsiteY33" fmla="*/ 829693 h 1734892"/>
              <a:gd name="connsiteX34" fmla="*/ 8169729 w 12279149"/>
              <a:gd name="connsiteY34" fmla="*/ 724918 h 1734892"/>
              <a:gd name="connsiteX35" fmla="*/ 7439479 w 12279149"/>
              <a:gd name="connsiteY35" fmla="*/ 588393 h 1734892"/>
              <a:gd name="connsiteX36" fmla="*/ 7233104 w 12279149"/>
              <a:gd name="connsiteY36" fmla="*/ 702693 h 1734892"/>
              <a:gd name="connsiteX37" fmla="*/ 7026729 w 12279149"/>
              <a:gd name="connsiteY37" fmla="*/ 696343 h 1734892"/>
              <a:gd name="connsiteX38" fmla="*/ 6601279 w 12279149"/>
              <a:gd name="connsiteY38" fmla="*/ 607443 h 1734892"/>
              <a:gd name="connsiteX39" fmla="*/ 6010729 w 12279149"/>
              <a:gd name="connsiteY39" fmla="*/ 836043 h 1734892"/>
              <a:gd name="connsiteX40" fmla="*/ 5305879 w 12279149"/>
              <a:gd name="connsiteY40" fmla="*/ 1264668 h 1734892"/>
              <a:gd name="connsiteX41" fmla="*/ 4724854 w 12279149"/>
              <a:gd name="connsiteY41" fmla="*/ 1604393 h 1734892"/>
              <a:gd name="connsiteX42" fmla="*/ 4213679 w 12279149"/>
              <a:gd name="connsiteY42" fmla="*/ 1667893 h 1734892"/>
              <a:gd name="connsiteX43" fmla="*/ 3883479 w 12279149"/>
              <a:gd name="connsiteY43" fmla="*/ 1515493 h 1734892"/>
              <a:gd name="connsiteX44" fmla="*/ 3496129 w 12279149"/>
              <a:gd name="connsiteY44" fmla="*/ 1540893 h 1734892"/>
              <a:gd name="connsiteX45" fmla="*/ 3102429 w 12279149"/>
              <a:gd name="connsiteY45" fmla="*/ 1413893 h 1734892"/>
              <a:gd name="connsiteX46" fmla="*/ 2581729 w 12279149"/>
              <a:gd name="connsiteY46" fmla="*/ 1128143 h 1734892"/>
              <a:gd name="connsiteX47" fmla="*/ 2177422 w 12279149"/>
              <a:gd name="connsiteY47" fmla="*/ 888378 h 1734892"/>
              <a:gd name="connsiteX48" fmla="*/ 2174248 w 12279149"/>
              <a:gd name="connsiteY48" fmla="*/ 844800 h 1734892"/>
              <a:gd name="connsiteX49" fmla="*/ 2464149 w 12279149"/>
              <a:gd name="connsiteY49" fmla="*/ 627017 h 1734892"/>
              <a:gd name="connsiteX50" fmla="*/ 2200870 w 12279149"/>
              <a:gd name="connsiteY50" fmla="*/ 511111 h 1734892"/>
              <a:gd name="connsiteX51" fmla="*/ 2056528 w 12279149"/>
              <a:gd name="connsiteY51" fmla="*/ 671082 h 1734892"/>
              <a:gd name="connsiteX52" fmla="*/ 2174912 w 12279149"/>
              <a:gd name="connsiteY52" fmla="*/ 850034 h 1734892"/>
              <a:gd name="connsiteX53" fmla="*/ 2177388 w 12279149"/>
              <a:gd name="connsiteY53" fmla="*/ 879830 h 1734892"/>
              <a:gd name="connsiteX54" fmla="*/ 1121229 w 12279149"/>
              <a:gd name="connsiteY54" fmla="*/ 1382143 h 1734892"/>
              <a:gd name="connsiteX55" fmla="*/ 454 w 12279149"/>
              <a:gd name="connsiteY55" fmla="*/ 1734568 h 1734892"/>
              <a:gd name="connsiteX56" fmla="*/ 3629 w 12279149"/>
              <a:gd name="connsiteY56" fmla="*/ 1709168 h 1734892"/>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9536 w 12279149"/>
              <a:gd name="connsiteY29" fmla="*/ 42863 h 1728239"/>
              <a:gd name="connsiteX30" fmla="*/ 10379083 w 12279149"/>
              <a:gd name="connsiteY30" fmla="*/ 32936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4724 w 12279149"/>
              <a:gd name="connsiteY29" fmla="*/ 66926 h 1728239"/>
              <a:gd name="connsiteX30" fmla="*/ 10379083 w 12279149"/>
              <a:gd name="connsiteY30" fmla="*/ 32936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4724 w 12279149"/>
              <a:gd name="connsiteY29" fmla="*/ 66926 h 1728239"/>
              <a:gd name="connsiteX30" fmla="*/ 10379083 w 12279149"/>
              <a:gd name="connsiteY30" fmla="*/ 32936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4724 w 12279149"/>
              <a:gd name="connsiteY29" fmla="*/ 66926 h 1728239"/>
              <a:gd name="connsiteX30" fmla="*/ 10355020 w 12279149"/>
              <a:gd name="connsiteY30" fmla="*/ 34861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687964 h 1713688"/>
              <a:gd name="connsiteX1" fmla="*/ 946604 w 12279149"/>
              <a:gd name="connsiteY1" fmla="*/ 1405389 h 1713688"/>
              <a:gd name="connsiteX2" fmla="*/ 2149652 w 12279149"/>
              <a:gd name="connsiteY2" fmla="*/ 845403 h 1713688"/>
              <a:gd name="connsiteX3" fmla="*/ 2031197 w 12279149"/>
              <a:gd name="connsiteY3" fmla="*/ 627235 h 1713688"/>
              <a:gd name="connsiteX4" fmla="*/ 2201845 w 12279149"/>
              <a:gd name="connsiteY4" fmla="*/ 462448 h 1713688"/>
              <a:gd name="connsiteX5" fmla="*/ 2500330 w 12279149"/>
              <a:gd name="connsiteY5" fmla="*/ 611221 h 1713688"/>
              <a:gd name="connsiteX6" fmla="*/ 2188692 w 12279149"/>
              <a:gd name="connsiteY6" fmla="*/ 848543 h 1713688"/>
              <a:gd name="connsiteX7" fmla="*/ 2857954 w 12279149"/>
              <a:gd name="connsiteY7" fmla="*/ 1237114 h 1713688"/>
              <a:gd name="connsiteX8" fmla="*/ 3432629 w 12279149"/>
              <a:gd name="connsiteY8" fmla="*/ 1481589 h 1713688"/>
              <a:gd name="connsiteX9" fmla="*/ 3880304 w 12279149"/>
              <a:gd name="connsiteY9" fmla="*/ 1465714 h 1713688"/>
              <a:gd name="connsiteX10" fmla="*/ 4143829 w 12279149"/>
              <a:gd name="connsiteY10" fmla="*/ 1605414 h 1713688"/>
              <a:gd name="connsiteX11" fmla="*/ 4451804 w 12279149"/>
              <a:gd name="connsiteY11" fmla="*/ 1624464 h 1713688"/>
              <a:gd name="connsiteX12" fmla="*/ 4991554 w 12279149"/>
              <a:gd name="connsiteY12" fmla="*/ 1443489 h 1713688"/>
              <a:gd name="connsiteX13" fmla="*/ 5705929 w 12279149"/>
              <a:gd name="connsiteY13" fmla="*/ 951364 h 1713688"/>
              <a:gd name="connsiteX14" fmla="*/ 6544129 w 12279149"/>
              <a:gd name="connsiteY14" fmla="*/ 567189 h 1713688"/>
              <a:gd name="connsiteX15" fmla="*/ 7153729 w 12279149"/>
              <a:gd name="connsiteY15" fmla="*/ 668789 h 1713688"/>
              <a:gd name="connsiteX16" fmla="*/ 7429954 w 12279149"/>
              <a:gd name="connsiteY16" fmla="*/ 544964 h 1713688"/>
              <a:gd name="connsiteX17" fmla="*/ 8185604 w 12279149"/>
              <a:gd name="connsiteY17" fmla="*/ 678314 h 1713688"/>
              <a:gd name="connsiteX18" fmla="*/ 8699954 w 12279149"/>
              <a:gd name="connsiteY18" fmla="*/ 779914 h 1713688"/>
              <a:gd name="connsiteX19" fmla="*/ 8963479 w 12279149"/>
              <a:gd name="connsiteY19" fmla="*/ 592589 h 1713688"/>
              <a:gd name="connsiteX20" fmla="*/ 9668329 w 12279149"/>
              <a:gd name="connsiteY20" fmla="*/ 433839 h 1713688"/>
              <a:gd name="connsiteX21" fmla="*/ 10328729 w 12279149"/>
              <a:gd name="connsiteY21" fmla="*/ 300489 h 1713688"/>
              <a:gd name="connsiteX22" fmla="*/ 10402536 w 12279149"/>
              <a:gd name="connsiteY22" fmla="*/ 60985 h 1713688"/>
              <a:gd name="connsiteX23" fmla="*/ 10681696 w 12279149"/>
              <a:gd name="connsiteY23" fmla="*/ 8563 h 1713688"/>
              <a:gd name="connsiteX24" fmla="*/ 11590390 w 12279149"/>
              <a:gd name="connsiteY24" fmla="*/ 201943 h 1713688"/>
              <a:gd name="connsiteX25" fmla="*/ 12219899 w 12279149"/>
              <a:gd name="connsiteY25" fmla="*/ 384438 h 1713688"/>
              <a:gd name="connsiteX26" fmla="*/ 12217854 w 12279149"/>
              <a:gd name="connsiteY26" fmla="*/ 424314 h 1713688"/>
              <a:gd name="connsiteX27" fmla="*/ 11913054 w 12279149"/>
              <a:gd name="connsiteY27" fmla="*/ 319539 h 1713688"/>
              <a:gd name="connsiteX28" fmla="*/ 10900229 w 12279149"/>
              <a:gd name="connsiteY28" fmla="*/ 78239 h 1713688"/>
              <a:gd name="connsiteX29" fmla="*/ 10454724 w 12279149"/>
              <a:gd name="connsiteY29" fmla="*/ 52375 h 1713688"/>
              <a:gd name="connsiteX30" fmla="*/ 10355020 w 12279149"/>
              <a:gd name="connsiteY30" fmla="*/ 334060 h 1713688"/>
              <a:gd name="connsiteX31" fmla="*/ 9668329 w 12279149"/>
              <a:gd name="connsiteY31" fmla="*/ 465589 h 1713688"/>
              <a:gd name="connsiteX32" fmla="*/ 8982529 w 12279149"/>
              <a:gd name="connsiteY32" fmla="*/ 621164 h 1713688"/>
              <a:gd name="connsiteX33" fmla="*/ 8715829 w 12279149"/>
              <a:gd name="connsiteY33" fmla="*/ 808489 h 1713688"/>
              <a:gd name="connsiteX34" fmla="*/ 8169729 w 12279149"/>
              <a:gd name="connsiteY34" fmla="*/ 703714 h 1713688"/>
              <a:gd name="connsiteX35" fmla="*/ 7439479 w 12279149"/>
              <a:gd name="connsiteY35" fmla="*/ 567189 h 1713688"/>
              <a:gd name="connsiteX36" fmla="*/ 7233104 w 12279149"/>
              <a:gd name="connsiteY36" fmla="*/ 681489 h 1713688"/>
              <a:gd name="connsiteX37" fmla="*/ 7026729 w 12279149"/>
              <a:gd name="connsiteY37" fmla="*/ 675139 h 1713688"/>
              <a:gd name="connsiteX38" fmla="*/ 6601279 w 12279149"/>
              <a:gd name="connsiteY38" fmla="*/ 586239 h 1713688"/>
              <a:gd name="connsiteX39" fmla="*/ 6010729 w 12279149"/>
              <a:gd name="connsiteY39" fmla="*/ 814839 h 1713688"/>
              <a:gd name="connsiteX40" fmla="*/ 5305879 w 12279149"/>
              <a:gd name="connsiteY40" fmla="*/ 1243464 h 1713688"/>
              <a:gd name="connsiteX41" fmla="*/ 4724854 w 12279149"/>
              <a:gd name="connsiteY41" fmla="*/ 1583189 h 1713688"/>
              <a:gd name="connsiteX42" fmla="*/ 4213679 w 12279149"/>
              <a:gd name="connsiteY42" fmla="*/ 1646689 h 1713688"/>
              <a:gd name="connsiteX43" fmla="*/ 3883479 w 12279149"/>
              <a:gd name="connsiteY43" fmla="*/ 1494289 h 1713688"/>
              <a:gd name="connsiteX44" fmla="*/ 3496129 w 12279149"/>
              <a:gd name="connsiteY44" fmla="*/ 1519689 h 1713688"/>
              <a:gd name="connsiteX45" fmla="*/ 3102429 w 12279149"/>
              <a:gd name="connsiteY45" fmla="*/ 1392689 h 1713688"/>
              <a:gd name="connsiteX46" fmla="*/ 2581729 w 12279149"/>
              <a:gd name="connsiteY46" fmla="*/ 1106939 h 1713688"/>
              <a:gd name="connsiteX47" fmla="*/ 2177422 w 12279149"/>
              <a:gd name="connsiteY47" fmla="*/ 867174 h 1713688"/>
              <a:gd name="connsiteX48" fmla="*/ 2174248 w 12279149"/>
              <a:gd name="connsiteY48" fmla="*/ 823596 h 1713688"/>
              <a:gd name="connsiteX49" fmla="*/ 2464149 w 12279149"/>
              <a:gd name="connsiteY49" fmla="*/ 605813 h 1713688"/>
              <a:gd name="connsiteX50" fmla="*/ 2200870 w 12279149"/>
              <a:gd name="connsiteY50" fmla="*/ 489907 h 1713688"/>
              <a:gd name="connsiteX51" fmla="*/ 2056528 w 12279149"/>
              <a:gd name="connsiteY51" fmla="*/ 649878 h 1713688"/>
              <a:gd name="connsiteX52" fmla="*/ 2174912 w 12279149"/>
              <a:gd name="connsiteY52" fmla="*/ 828830 h 1713688"/>
              <a:gd name="connsiteX53" fmla="*/ 2177388 w 12279149"/>
              <a:gd name="connsiteY53" fmla="*/ 858626 h 1713688"/>
              <a:gd name="connsiteX54" fmla="*/ 1121229 w 12279149"/>
              <a:gd name="connsiteY54" fmla="*/ 1360939 h 1713688"/>
              <a:gd name="connsiteX55" fmla="*/ 454 w 12279149"/>
              <a:gd name="connsiteY55" fmla="*/ 1713364 h 1713688"/>
              <a:gd name="connsiteX56" fmla="*/ 3629 w 12279149"/>
              <a:gd name="connsiteY56" fmla="*/ 1687964 h 1713688"/>
              <a:gd name="connsiteX0" fmla="*/ 3629 w 12279149"/>
              <a:gd name="connsiteY0" fmla="*/ 1691884 h 1717608"/>
              <a:gd name="connsiteX1" fmla="*/ 946604 w 12279149"/>
              <a:gd name="connsiteY1" fmla="*/ 1409309 h 1717608"/>
              <a:gd name="connsiteX2" fmla="*/ 2149652 w 12279149"/>
              <a:gd name="connsiteY2" fmla="*/ 849323 h 1717608"/>
              <a:gd name="connsiteX3" fmla="*/ 2031197 w 12279149"/>
              <a:gd name="connsiteY3" fmla="*/ 631155 h 1717608"/>
              <a:gd name="connsiteX4" fmla="*/ 2201845 w 12279149"/>
              <a:gd name="connsiteY4" fmla="*/ 466368 h 1717608"/>
              <a:gd name="connsiteX5" fmla="*/ 2500330 w 12279149"/>
              <a:gd name="connsiteY5" fmla="*/ 615141 h 1717608"/>
              <a:gd name="connsiteX6" fmla="*/ 2188692 w 12279149"/>
              <a:gd name="connsiteY6" fmla="*/ 852463 h 1717608"/>
              <a:gd name="connsiteX7" fmla="*/ 2857954 w 12279149"/>
              <a:gd name="connsiteY7" fmla="*/ 1241034 h 1717608"/>
              <a:gd name="connsiteX8" fmla="*/ 3432629 w 12279149"/>
              <a:gd name="connsiteY8" fmla="*/ 1485509 h 1717608"/>
              <a:gd name="connsiteX9" fmla="*/ 3880304 w 12279149"/>
              <a:gd name="connsiteY9" fmla="*/ 1469634 h 1717608"/>
              <a:gd name="connsiteX10" fmla="*/ 4143829 w 12279149"/>
              <a:gd name="connsiteY10" fmla="*/ 1609334 h 1717608"/>
              <a:gd name="connsiteX11" fmla="*/ 4451804 w 12279149"/>
              <a:gd name="connsiteY11" fmla="*/ 1628384 h 1717608"/>
              <a:gd name="connsiteX12" fmla="*/ 4991554 w 12279149"/>
              <a:gd name="connsiteY12" fmla="*/ 1447409 h 1717608"/>
              <a:gd name="connsiteX13" fmla="*/ 5705929 w 12279149"/>
              <a:gd name="connsiteY13" fmla="*/ 955284 h 1717608"/>
              <a:gd name="connsiteX14" fmla="*/ 6544129 w 12279149"/>
              <a:gd name="connsiteY14" fmla="*/ 571109 h 1717608"/>
              <a:gd name="connsiteX15" fmla="*/ 7153729 w 12279149"/>
              <a:gd name="connsiteY15" fmla="*/ 672709 h 1717608"/>
              <a:gd name="connsiteX16" fmla="*/ 7429954 w 12279149"/>
              <a:gd name="connsiteY16" fmla="*/ 548884 h 1717608"/>
              <a:gd name="connsiteX17" fmla="*/ 8185604 w 12279149"/>
              <a:gd name="connsiteY17" fmla="*/ 682234 h 1717608"/>
              <a:gd name="connsiteX18" fmla="*/ 8699954 w 12279149"/>
              <a:gd name="connsiteY18" fmla="*/ 783834 h 1717608"/>
              <a:gd name="connsiteX19" fmla="*/ 8963479 w 12279149"/>
              <a:gd name="connsiteY19" fmla="*/ 596509 h 1717608"/>
              <a:gd name="connsiteX20" fmla="*/ 9668329 w 12279149"/>
              <a:gd name="connsiteY20" fmla="*/ 437759 h 1717608"/>
              <a:gd name="connsiteX21" fmla="*/ 10328729 w 12279149"/>
              <a:gd name="connsiteY21" fmla="*/ 304409 h 1717608"/>
              <a:gd name="connsiteX22" fmla="*/ 10402536 w 12279149"/>
              <a:gd name="connsiteY22" fmla="*/ 50467 h 1717608"/>
              <a:gd name="connsiteX23" fmla="*/ 10681696 w 12279149"/>
              <a:gd name="connsiteY23" fmla="*/ 12483 h 1717608"/>
              <a:gd name="connsiteX24" fmla="*/ 11590390 w 12279149"/>
              <a:gd name="connsiteY24" fmla="*/ 205863 h 1717608"/>
              <a:gd name="connsiteX25" fmla="*/ 12219899 w 12279149"/>
              <a:gd name="connsiteY25" fmla="*/ 388358 h 1717608"/>
              <a:gd name="connsiteX26" fmla="*/ 12217854 w 12279149"/>
              <a:gd name="connsiteY26" fmla="*/ 428234 h 1717608"/>
              <a:gd name="connsiteX27" fmla="*/ 11913054 w 12279149"/>
              <a:gd name="connsiteY27" fmla="*/ 323459 h 1717608"/>
              <a:gd name="connsiteX28" fmla="*/ 10900229 w 12279149"/>
              <a:gd name="connsiteY28" fmla="*/ 82159 h 1717608"/>
              <a:gd name="connsiteX29" fmla="*/ 10454724 w 12279149"/>
              <a:gd name="connsiteY29" fmla="*/ 56295 h 1717608"/>
              <a:gd name="connsiteX30" fmla="*/ 10355020 w 12279149"/>
              <a:gd name="connsiteY30" fmla="*/ 337980 h 1717608"/>
              <a:gd name="connsiteX31" fmla="*/ 9668329 w 12279149"/>
              <a:gd name="connsiteY31" fmla="*/ 469509 h 1717608"/>
              <a:gd name="connsiteX32" fmla="*/ 8982529 w 12279149"/>
              <a:gd name="connsiteY32" fmla="*/ 625084 h 1717608"/>
              <a:gd name="connsiteX33" fmla="*/ 8715829 w 12279149"/>
              <a:gd name="connsiteY33" fmla="*/ 812409 h 1717608"/>
              <a:gd name="connsiteX34" fmla="*/ 8169729 w 12279149"/>
              <a:gd name="connsiteY34" fmla="*/ 707634 h 1717608"/>
              <a:gd name="connsiteX35" fmla="*/ 7439479 w 12279149"/>
              <a:gd name="connsiteY35" fmla="*/ 571109 h 1717608"/>
              <a:gd name="connsiteX36" fmla="*/ 7233104 w 12279149"/>
              <a:gd name="connsiteY36" fmla="*/ 685409 h 1717608"/>
              <a:gd name="connsiteX37" fmla="*/ 7026729 w 12279149"/>
              <a:gd name="connsiteY37" fmla="*/ 679059 h 1717608"/>
              <a:gd name="connsiteX38" fmla="*/ 6601279 w 12279149"/>
              <a:gd name="connsiteY38" fmla="*/ 590159 h 1717608"/>
              <a:gd name="connsiteX39" fmla="*/ 6010729 w 12279149"/>
              <a:gd name="connsiteY39" fmla="*/ 818759 h 1717608"/>
              <a:gd name="connsiteX40" fmla="*/ 5305879 w 12279149"/>
              <a:gd name="connsiteY40" fmla="*/ 1247384 h 1717608"/>
              <a:gd name="connsiteX41" fmla="*/ 4724854 w 12279149"/>
              <a:gd name="connsiteY41" fmla="*/ 1587109 h 1717608"/>
              <a:gd name="connsiteX42" fmla="*/ 4213679 w 12279149"/>
              <a:gd name="connsiteY42" fmla="*/ 1650609 h 1717608"/>
              <a:gd name="connsiteX43" fmla="*/ 3883479 w 12279149"/>
              <a:gd name="connsiteY43" fmla="*/ 1498209 h 1717608"/>
              <a:gd name="connsiteX44" fmla="*/ 3496129 w 12279149"/>
              <a:gd name="connsiteY44" fmla="*/ 1523609 h 1717608"/>
              <a:gd name="connsiteX45" fmla="*/ 3102429 w 12279149"/>
              <a:gd name="connsiteY45" fmla="*/ 1396609 h 1717608"/>
              <a:gd name="connsiteX46" fmla="*/ 2581729 w 12279149"/>
              <a:gd name="connsiteY46" fmla="*/ 1110859 h 1717608"/>
              <a:gd name="connsiteX47" fmla="*/ 2177422 w 12279149"/>
              <a:gd name="connsiteY47" fmla="*/ 871094 h 1717608"/>
              <a:gd name="connsiteX48" fmla="*/ 2174248 w 12279149"/>
              <a:gd name="connsiteY48" fmla="*/ 827516 h 1717608"/>
              <a:gd name="connsiteX49" fmla="*/ 2464149 w 12279149"/>
              <a:gd name="connsiteY49" fmla="*/ 609733 h 1717608"/>
              <a:gd name="connsiteX50" fmla="*/ 2200870 w 12279149"/>
              <a:gd name="connsiteY50" fmla="*/ 493827 h 1717608"/>
              <a:gd name="connsiteX51" fmla="*/ 2056528 w 12279149"/>
              <a:gd name="connsiteY51" fmla="*/ 653798 h 1717608"/>
              <a:gd name="connsiteX52" fmla="*/ 2174912 w 12279149"/>
              <a:gd name="connsiteY52" fmla="*/ 832750 h 1717608"/>
              <a:gd name="connsiteX53" fmla="*/ 2177388 w 12279149"/>
              <a:gd name="connsiteY53" fmla="*/ 862546 h 1717608"/>
              <a:gd name="connsiteX54" fmla="*/ 1121229 w 12279149"/>
              <a:gd name="connsiteY54" fmla="*/ 1364859 h 1717608"/>
              <a:gd name="connsiteX55" fmla="*/ 454 w 12279149"/>
              <a:gd name="connsiteY55" fmla="*/ 1717284 h 1717608"/>
              <a:gd name="connsiteX56" fmla="*/ 3629 w 12279149"/>
              <a:gd name="connsiteY56" fmla="*/ 1691884 h 171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279149" h="1717608">
                <a:moveTo>
                  <a:pt x="3629" y="1691884"/>
                </a:moveTo>
                <a:cubicBezTo>
                  <a:pt x="150737" y="1632617"/>
                  <a:pt x="588934" y="1549736"/>
                  <a:pt x="946604" y="1409309"/>
                </a:cubicBezTo>
                <a:cubicBezTo>
                  <a:pt x="1304274" y="1268882"/>
                  <a:pt x="2020454" y="943851"/>
                  <a:pt x="2149652" y="849323"/>
                </a:cubicBezTo>
                <a:cubicBezTo>
                  <a:pt x="2036329" y="715927"/>
                  <a:pt x="2022498" y="694981"/>
                  <a:pt x="2031197" y="631155"/>
                </a:cubicBezTo>
                <a:cubicBezTo>
                  <a:pt x="2039896" y="567329"/>
                  <a:pt x="2123656" y="469037"/>
                  <a:pt x="2201845" y="466368"/>
                </a:cubicBezTo>
                <a:cubicBezTo>
                  <a:pt x="2280034" y="463699"/>
                  <a:pt x="2502522" y="550792"/>
                  <a:pt x="2500330" y="615141"/>
                </a:cubicBezTo>
                <a:cubicBezTo>
                  <a:pt x="2498138" y="679490"/>
                  <a:pt x="2322763" y="764552"/>
                  <a:pt x="2188692" y="852463"/>
                </a:cubicBezTo>
                <a:lnTo>
                  <a:pt x="2857954" y="1241034"/>
                </a:lnTo>
                <a:cubicBezTo>
                  <a:pt x="3065277" y="1359242"/>
                  <a:pt x="3262237" y="1447409"/>
                  <a:pt x="3432629" y="1485509"/>
                </a:cubicBezTo>
                <a:cubicBezTo>
                  <a:pt x="3603021" y="1523609"/>
                  <a:pt x="3761771" y="1448997"/>
                  <a:pt x="3880304" y="1469634"/>
                </a:cubicBezTo>
                <a:cubicBezTo>
                  <a:pt x="3998837" y="1490271"/>
                  <a:pt x="4048579" y="1582876"/>
                  <a:pt x="4143829" y="1609334"/>
                </a:cubicBezTo>
                <a:cubicBezTo>
                  <a:pt x="4239079" y="1635792"/>
                  <a:pt x="4310517" y="1655371"/>
                  <a:pt x="4451804" y="1628384"/>
                </a:cubicBezTo>
                <a:cubicBezTo>
                  <a:pt x="4593091" y="1601397"/>
                  <a:pt x="4871433" y="1527842"/>
                  <a:pt x="4991554" y="1447409"/>
                </a:cubicBezTo>
                <a:cubicBezTo>
                  <a:pt x="5111675" y="1366976"/>
                  <a:pt x="5447167" y="1101334"/>
                  <a:pt x="5705929" y="955284"/>
                </a:cubicBezTo>
                <a:cubicBezTo>
                  <a:pt x="5964691" y="809234"/>
                  <a:pt x="6302829" y="618205"/>
                  <a:pt x="6544129" y="571109"/>
                </a:cubicBezTo>
                <a:cubicBezTo>
                  <a:pt x="6785429" y="524013"/>
                  <a:pt x="7006092" y="676413"/>
                  <a:pt x="7153729" y="672709"/>
                </a:cubicBezTo>
                <a:cubicBezTo>
                  <a:pt x="7301366" y="669005"/>
                  <a:pt x="7257975" y="547297"/>
                  <a:pt x="7429954" y="548884"/>
                </a:cubicBezTo>
                <a:cubicBezTo>
                  <a:pt x="7601933" y="550471"/>
                  <a:pt x="7980287" y="624026"/>
                  <a:pt x="8185604" y="682234"/>
                </a:cubicBezTo>
                <a:cubicBezTo>
                  <a:pt x="8390921" y="740442"/>
                  <a:pt x="8570308" y="798121"/>
                  <a:pt x="8699954" y="783834"/>
                </a:cubicBezTo>
                <a:cubicBezTo>
                  <a:pt x="8829600" y="769547"/>
                  <a:pt x="8802083" y="654188"/>
                  <a:pt x="8963479" y="596509"/>
                </a:cubicBezTo>
                <a:cubicBezTo>
                  <a:pt x="9124875" y="538830"/>
                  <a:pt x="9440787" y="486442"/>
                  <a:pt x="9668329" y="437759"/>
                </a:cubicBezTo>
                <a:cubicBezTo>
                  <a:pt x="9895871" y="389076"/>
                  <a:pt x="10206361" y="368958"/>
                  <a:pt x="10328729" y="304409"/>
                </a:cubicBezTo>
                <a:cubicBezTo>
                  <a:pt x="10451097" y="239860"/>
                  <a:pt x="10343708" y="99121"/>
                  <a:pt x="10402536" y="50467"/>
                </a:cubicBezTo>
                <a:cubicBezTo>
                  <a:pt x="10461364" y="1813"/>
                  <a:pt x="10483720" y="-13416"/>
                  <a:pt x="10681696" y="12483"/>
                </a:cubicBezTo>
                <a:cubicBezTo>
                  <a:pt x="10879672" y="38382"/>
                  <a:pt x="11334023" y="143217"/>
                  <a:pt x="11590390" y="205863"/>
                </a:cubicBezTo>
                <a:cubicBezTo>
                  <a:pt x="11846757" y="268509"/>
                  <a:pt x="12115322" y="351296"/>
                  <a:pt x="12219899" y="388358"/>
                </a:cubicBezTo>
                <a:cubicBezTo>
                  <a:pt x="12324476" y="425420"/>
                  <a:pt x="12268995" y="439050"/>
                  <a:pt x="12217854" y="428234"/>
                </a:cubicBezTo>
                <a:cubicBezTo>
                  <a:pt x="12166713" y="417418"/>
                  <a:pt x="12132658" y="381138"/>
                  <a:pt x="11913054" y="323459"/>
                </a:cubicBezTo>
                <a:cubicBezTo>
                  <a:pt x="11693450" y="265780"/>
                  <a:pt x="11143284" y="126686"/>
                  <a:pt x="10900229" y="82159"/>
                </a:cubicBezTo>
                <a:cubicBezTo>
                  <a:pt x="10657174" y="37632"/>
                  <a:pt x="10545592" y="13658"/>
                  <a:pt x="10454724" y="56295"/>
                </a:cubicBezTo>
                <a:cubicBezTo>
                  <a:pt x="10363856" y="98932"/>
                  <a:pt x="10486086" y="269111"/>
                  <a:pt x="10355020" y="337980"/>
                </a:cubicBezTo>
                <a:cubicBezTo>
                  <a:pt x="10223954" y="406849"/>
                  <a:pt x="9897078" y="421658"/>
                  <a:pt x="9668329" y="469509"/>
                </a:cubicBezTo>
                <a:cubicBezTo>
                  <a:pt x="9439581" y="517360"/>
                  <a:pt x="9141279" y="567934"/>
                  <a:pt x="8982529" y="625084"/>
                </a:cubicBezTo>
                <a:cubicBezTo>
                  <a:pt x="8823779" y="682234"/>
                  <a:pt x="8851296" y="798651"/>
                  <a:pt x="8715829" y="812409"/>
                </a:cubicBezTo>
                <a:cubicBezTo>
                  <a:pt x="8580362" y="826167"/>
                  <a:pt x="8379279" y="766901"/>
                  <a:pt x="8169729" y="707634"/>
                </a:cubicBezTo>
                <a:cubicBezTo>
                  <a:pt x="7960179" y="648367"/>
                  <a:pt x="7595583" y="574813"/>
                  <a:pt x="7439479" y="571109"/>
                </a:cubicBezTo>
                <a:cubicBezTo>
                  <a:pt x="7283375" y="567405"/>
                  <a:pt x="7301896" y="667417"/>
                  <a:pt x="7233104" y="685409"/>
                </a:cubicBezTo>
                <a:cubicBezTo>
                  <a:pt x="7164312" y="703401"/>
                  <a:pt x="7132033" y="694934"/>
                  <a:pt x="7026729" y="679059"/>
                </a:cubicBezTo>
                <a:cubicBezTo>
                  <a:pt x="6921425" y="663184"/>
                  <a:pt x="6770612" y="566876"/>
                  <a:pt x="6601279" y="590159"/>
                </a:cubicBezTo>
                <a:cubicBezTo>
                  <a:pt x="6431946" y="613442"/>
                  <a:pt x="6226629" y="709222"/>
                  <a:pt x="6010729" y="818759"/>
                </a:cubicBezTo>
                <a:cubicBezTo>
                  <a:pt x="5794829" y="928296"/>
                  <a:pt x="5517016" y="1090751"/>
                  <a:pt x="5305879" y="1247384"/>
                </a:cubicBezTo>
                <a:cubicBezTo>
                  <a:pt x="5094742" y="1404017"/>
                  <a:pt x="4995787" y="1504030"/>
                  <a:pt x="4724854" y="1587109"/>
                </a:cubicBezTo>
                <a:cubicBezTo>
                  <a:pt x="4453921" y="1670188"/>
                  <a:pt x="4353908" y="1665426"/>
                  <a:pt x="4213679" y="1650609"/>
                </a:cubicBezTo>
                <a:cubicBezTo>
                  <a:pt x="4073450" y="1635792"/>
                  <a:pt x="4003071" y="1519376"/>
                  <a:pt x="3883479" y="1498209"/>
                </a:cubicBezTo>
                <a:cubicBezTo>
                  <a:pt x="3763887" y="1477042"/>
                  <a:pt x="3626304" y="1540542"/>
                  <a:pt x="3496129" y="1523609"/>
                </a:cubicBezTo>
                <a:cubicBezTo>
                  <a:pt x="3365954" y="1506676"/>
                  <a:pt x="3254829" y="1465401"/>
                  <a:pt x="3102429" y="1396609"/>
                </a:cubicBezTo>
                <a:cubicBezTo>
                  <a:pt x="2950029" y="1327817"/>
                  <a:pt x="2735897" y="1198445"/>
                  <a:pt x="2581729" y="1110859"/>
                </a:cubicBezTo>
                <a:cubicBezTo>
                  <a:pt x="2427561" y="1023273"/>
                  <a:pt x="2268752" y="915091"/>
                  <a:pt x="2177422" y="871094"/>
                </a:cubicBezTo>
                <a:cubicBezTo>
                  <a:pt x="2174678" y="856509"/>
                  <a:pt x="2175655" y="847101"/>
                  <a:pt x="2174248" y="827516"/>
                </a:cubicBezTo>
                <a:cubicBezTo>
                  <a:pt x="2266486" y="774960"/>
                  <a:pt x="2483769" y="657207"/>
                  <a:pt x="2464149" y="609733"/>
                </a:cubicBezTo>
                <a:cubicBezTo>
                  <a:pt x="2478111" y="569464"/>
                  <a:pt x="2268278" y="487012"/>
                  <a:pt x="2200870" y="493827"/>
                </a:cubicBezTo>
                <a:cubicBezTo>
                  <a:pt x="2133462" y="500642"/>
                  <a:pt x="2060854" y="597311"/>
                  <a:pt x="2056528" y="653798"/>
                </a:cubicBezTo>
                <a:cubicBezTo>
                  <a:pt x="2052202" y="710285"/>
                  <a:pt x="2159531" y="817538"/>
                  <a:pt x="2174912" y="832750"/>
                </a:cubicBezTo>
                <a:cubicBezTo>
                  <a:pt x="2174418" y="857487"/>
                  <a:pt x="2180179" y="845345"/>
                  <a:pt x="2177388" y="862546"/>
                </a:cubicBezTo>
                <a:cubicBezTo>
                  <a:pt x="2007412" y="977524"/>
                  <a:pt x="1532921" y="1179651"/>
                  <a:pt x="1121229" y="1364859"/>
                </a:cubicBezTo>
                <a:cubicBezTo>
                  <a:pt x="709537" y="1550067"/>
                  <a:pt x="213179" y="1646376"/>
                  <a:pt x="454" y="1717284"/>
                </a:cubicBezTo>
                <a:cubicBezTo>
                  <a:pt x="-2721" y="1696117"/>
                  <a:pt x="12096" y="1744801"/>
                  <a:pt x="3629" y="16918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0" name="Friform 9">
            <a:extLst>
              <a:ext uri="{FF2B5EF4-FFF2-40B4-BE49-F238E27FC236}">
                <a16:creationId xmlns:a16="http://schemas.microsoft.com/office/drawing/2014/main" id="{AF042121-D498-B449-89C9-2F860948037B}"/>
              </a:ext>
            </a:extLst>
          </p:cNvPr>
          <p:cNvSpPr/>
          <p:nvPr userDrawn="1"/>
        </p:nvSpPr>
        <p:spPr>
          <a:xfrm>
            <a:off x="-185433" y="4458310"/>
            <a:ext cx="12562865" cy="2143445"/>
          </a:xfrm>
          <a:custGeom>
            <a:avLst/>
            <a:gdLst>
              <a:gd name="connsiteX0" fmla="*/ 78501 w 12551392"/>
              <a:gd name="connsiteY0" fmla="*/ 1081393 h 1862387"/>
              <a:gd name="connsiteX1" fmla="*/ 910605 w 12551392"/>
              <a:gd name="connsiteY1" fmla="*/ 615049 h 1862387"/>
              <a:gd name="connsiteX2" fmla="*/ 1267221 w 12551392"/>
              <a:gd name="connsiteY2" fmla="*/ 1117969 h 1862387"/>
              <a:gd name="connsiteX3" fmla="*/ 1614693 w 12551392"/>
              <a:gd name="connsiteY3" fmla="*/ 962521 h 1862387"/>
              <a:gd name="connsiteX4" fmla="*/ 2044461 w 12551392"/>
              <a:gd name="connsiteY4" fmla="*/ 1282561 h 1862387"/>
              <a:gd name="connsiteX5" fmla="*/ 3169173 w 12551392"/>
              <a:gd name="connsiteY5" fmla="*/ 285865 h 1862387"/>
              <a:gd name="connsiteX6" fmla="*/ 3278901 w 12551392"/>
              <a:gd name="connsiteY6" fmla="*/ 880225 h 1862387"/>
              <a:gd name="connsiteX7" fmla="*/ 3763533 w 12551392"/>
              <a:gd name="connsiteY7" fmla="*/ 907657 h 1862387"/>
              <a:gd name="connsiteX8" fmla="*/ 4175013 w 12551392"/>
              <a:gd name="connsiteY8" fmla="*/ 1812913 h 1862387"/>
              <a:gd name="connsiteX9" fmla="*/ 5839221 w 12551392"/>
              <a:gd name="connsiteY9" fmla="*/ 38977 h 1862387"/>
              <a:gd name="connsiteX10" fmla="*/ 6223269 w 12551392"/>
              <a:gd name="connsiteY10" fmla="*/ 551041 h 1862387"/>
              <a:gd name="connsiteX11" fmla="*/ 6451869 w 12551392"/>
              <a:gd name="connsiteY11" fmla="*/ 121273 h 1862387"/>
              <a:gd name="connsiteX12" fmla="*/ 6909069 w 12551392"/>
              <a:gd name="connsiteY12" fmla="*/ 825361 h 1862387"/>
              <a:gd name="connsiteX13" fmla="*/ 6790197 w 12551392"/>
              <a:gd name="connsiteY13" fmla="*/ 1172833 h 1862387"/>
              <a:gd name="connsiteX14" fmla="*/ 7631445 w 12551392"/>
              <a:gd name="connsiteY14" fmla="*/ 1181977 h 1862387"/>
              <a:gd name="connsiteX15" fmla="*/ 8161797 w 12551392"/>
              <a:gd name="connsiteY15" fmla="*/ 121273 h 1862387"/>
              <a:gd name="connsiteX16" fmla="*/ 8454405 w 12551392"/>
              <a:gd name="connsiteY16" fmla="*/ 706489 h 1862387"/>
              <a:gd name="connsiteX17" fmla="*/ 8911605 w 12551392"/>
              <a:gd name="connsiteY17" fmla="*/ 157849 h 1862387"/>
              <a:gd name="connsiteX18" fmla="*/ 9176781 w 12551392"/>
              <a:gd name="connsiteY18" fmla="*/ 340729 h 1862387"/>
              <a:gd name="connsiteX19" fmla="*/ 9807717 w 12551392"/>
              <a:gd name="connsiteY19" fmla="*/ 20689 h 1862387"/>
              <a:gd name="connsiteX20" fmla="*/ 10530093 w 12551392"/>
              <a:gd name="connsiteY20" fmla="*/ 1017385 h 1862387"/>
              <a:gd name="connsiteX21" fmla="*/ 10685541 w 12551392"/>
              <a:gd name="connsiteY21" fmla="*/ 560185 h 1862387"/>
              <a:gd name="connsiteX22" fmla="*/ 11033013 w 12551392"/>
              <a:gd name="connsiteY22" fmla="*/ 551041 h 1862387"/>
              <a:gd name="connsiteX23" fmla="*/ 11490213 w 12551392"/>
              <a:gd name="connsiteY23" fmla="*/ 642481 h 1862387"/>
              <a:gd name="connsiteX24" fmla="*/ 12020565 w 12551392"/>
              <a:gd name="connsiteY24" fmla="*/ 84697 h 1862387"/>
              <a:gd name="connsiteX25" fmla="*/ 12550917 w 12551392"/>
              <a:gd name="connsiteY25" fmla="*/ 642481 h 1862387"/>
              <a:gd name="connsiteX26" fmla="*/ 12112005 w 12551392"/>
              <a:gd name="connsiteY26" fmla="*/ 148705 h 1862387"/>
              <a:gd name="connsiteX27" fmla="*/ 11956557 w 12551392"/>
              <a:gd name="connsiteY27" fmla="*/ 157849 h 1862387"/>
              <a:gd name="connsiteX28" fmla="*/ 11481069 w 12551392"/>
              <a:gd name="connsiteY28" fmla="*/ 706489 h 1862387"/>
              <a:gd name="connsiteX29" fmla="*/ 10767837 w 12551392"/>
              <a:gd name="connsiteY29" fmla="*/ 587617 h 1862387"/>
              <a:gd name="connsiteX30" fmla="*/ 10594101 w 12551392"/>
              <a:gd name="connsiteY30" fmla="*/ 1090537 h 1862387"/>
              <a:gd name="connsiteX31" fmla="*/ 9780285 w 12551392"/>
              <a:gd name="connsiteY31" fmla="*/ 48121 h 1862387"/>
              <a:gd name="connsiteX32" fmla="*/ 9176781 w 12551392"/>
              <a:gd name="connsiteY32" fmla="*/ 386449 h 1862387"/>
              <a:gd name="connsiteX33" fmla="*/ 8957325 w 12551392"/>
              <a:gd name="connsiteY33" fmla="*/ 185281 h 1862387"/>
              <a:gd name="connsiteX34" fmla="*/ 8417829 w 12551392"/>
              <a:gd name="connsiteY34" fmla="*/ 788785 h 1862387"/>
              <a:gd name="connsiteX35" fmla="*/ 8189229 w 12551392"/>
              <a:gd name="connsiteY35" fmla="*/ 157849 h 1862387"/>
              <a:gd name="connsiteX36" fmla="*/ 7796037 w 12551392"/>
              <a:gd name="connsiteY36" fmla="*/ 1090537 h 1862387"/>
              <a:gd name="connsiteX37" fmla="*/ 7347981 w 12551392"/>
              <a:gd name="connsiteY37" fmla="*/ 1309993 h 1862387"/>
              <a:gd name="connsiteX38" fmla="*/ 6698757 w 12551392"/>
              <a:gd name="connsiteY38" fmla="*/ 1181977 h 1862387"/>
              <a:gd name="connsiteX39" fmla="*/ 6872493 w 12551392"/>
              <a:gd name="connsiteY39" fmla="*/ 880225 h 1862387"/>
              <a:gd name="connsiteX40" fmla="*/ 6461013 w 12551392"/>
              <a:gd name="connsiteY40" fmla="*/ 166993 h 1862387"/>
              <a:gd name="connsiteX41" fmla="*/ 6268989 w 12551392"/>
              <a:gd name="connsiteY41" fmla="*/ 624193 h 1862387"/>
              <a:gd name="connsiteX42" fmla="*/ 6159261 w 12551392"/>
              <a:gd name="connsiteY42" fmla="*/ 523609 h 1862387"/>
              <a:gd name="connsiteX43" fmla="*/ 5994669 w 12551392"/>
              <a:gd name="connsiteY43" fmla="*/ 66409 h 1862387"/>
              <a:gd name="connsiteX44" fmla="*/ 4266453 w 12551392"/>
              <a:gd name="connsiteY44" fmla="*/ 1822057 h 1862387"/>
              <a:gd name="connsiteX45" fmla="*/ 3836685 w 12551392"/>
              <a:gd name="connsiteY45" fmla="*/ 1273417 h 1862387"/>
              <a:gd name="connsiteX46" fmla="*/ 3708669 w 12551392"/>
              <a:gd name="connsiteY46" fmla="*/ 980809 h 1862387"/>
              <a:gd name="connsiteX47" fmla="*/ 3297189 w 12551392"/>
              <a:gd name="connsiteY47" fmla="*/ 953377 h 1862387"/>
              <a:gd name="connsiteX48" fmla="*/ 3214893 w 12551392"/>
              <a:gd name="connsiteY48" fmla="*/ 413881 h 1862387"/>
              <a:gd name="connsiteX49" fmla="*/ 2300493 w 12551392"/>
              <a:gd name="connsiteY49" fmla="*/ 1172833 h 1862387"/>
              <a:gd name="connsiteX50" fmla="*/ 1971309 w 12551392"/>
              <a:gd name="connsiteY50" fmla="*/ 1355713 h 1862387"/>
              <a:gd name="connsiteX51" fmla="*/ 1623837 w 12551392"/>
              <a:gd name="connsiteY51" fmla="*/ 989953 h 1862387"/>
              <a:gd name="connsiteX52" fmla="*/ 1303797 w 12551392"/>
              <a:gd name="connsiteY52" fmla="*/ 1191121 h 1862387"/>
              <a:gd name="connsiteX53" fmla="*/ 1102629 w 12551392"/>
              <a:gd name="connsiteY53" fmla="*/ 907657 h 1862387"/>
              <a:gd name="connsiteX54" fmla="*/ 883173 w 12551392"/>
              <a:gd name="connsiteY54" fmla="*/ 642481 h 1862387"/>
              <a:gd name="connsiteX55" fmla="*/ 78501 w 12551392"/>
              <a:gd name="connsiteY55" fmla="*/ 1227697 h 1862387"/>
              <a:gd name="connsiteX56" fmla="*/ 32781 w 12551392"/>
              <a:gd name="connsiteY56" fmla="*/ 1108825 h 1862387"/>
              <a:gd name="connsiteX57" fmla="*/ 78501 w 12551392"/>
              <a:gd name="connsiteY57" fmla="*/ 1081393 h 1862387"/>
              <a:gd name="connsiteX0" fmla="*/ 78501 w 12551392"/>
              <a:gd name="connsiteY0" fmla="*/ 1081393 h 1828700"/>
              <a:gd name="connsiteX1" fmla="*/ 910605 w 12551392"/>
              <a:gd name="connsiteY1" fmla="*/ 615049 h 1828700"/>
              <a:gd name="connsiteX2" fmla="*/ 1267221 w 12551392"/>
              <a:gd name="connsiteY2" fmla="*/ 1117969 h 1828700"/>
              <a:gd name="connsiteX3" fmla="*/ 1614693 w 12551392"/>
              <a:gd name="connsiteY3" fmla="*/ 962521 h 1828700"/>
              <a:gd name="connsiteX4" fmla="*/ 2044461 w 12551392"/>
              <a:gd name="connsiteY4" fmla="*/ 1282561 h 1828700"/>
              <a:gd name="connsiteX5" fmla="*/ 3169173 w 12551392"/>
              <a:gd name="connsiteY5" fmla="*/ 285865 h 1828700"/>
              <a:gd name="connsiteX6" fmla="*/ 3278901 w 12551392"/>
              <a:gd name="connsiteY6" fmla="*/ 880225 h 1828700"/>
              <a:gd name="connsiteX7" fmla="*/ 3763533 w 12551392"/>
              <a:gd name="connsiteY7" fmla="*/ 907657 h 1828700"/>
              <a:gd name="connsiteX8" fmla="*/ 4175013 w 12551392"/>
              <a:gd name="connsiteY8" fmla="*/ 1812913 h 1828700"/>
              <a:gd name="connsiteX9" fmla="*/ 5839221 w 12551392"/>
              <a:gd name="connsiteY9" fmla="*/ 38977 h 1828700"/>
              <a:gd name="connsiteX10" fmla="*/ 6223269 w 12551392"/>
              <a:gd name="connsiteY10" fmla="*/ 551041 h 1828700"/>
              <a:gd name="connsiteX11" fmla="*/ 6451869 w 12551392"/>
              <a:gd name="connsiteY11" fmla="*/ 121273 h 1828700"/>
              <a:gd name="connsiteX12" fmla="*/ 6909069 w 12551392"/>
              <a:gd name="connsiteY12" fmla="*/ 825361 h 1828700"/>
              <a:gd name="connsiteX13" fmla="*/ 6790197 w 12551392"/>
              <a:gd name="connsiteY13" fmla="*/ 1172833 h 1828700"/>
              <a:gd name="connsiteX14" fmla="*/ 7631445 w 12551392"/>
              <a:gd name="connsiteY14" fmla="*/ 1181977 h 1828700"/>
              <a:gd name="connsiteX15" fmla="*/ 8161797 w 12551392"/>
              <a:gd name="connsiteY15" fmla="*/ 121273 h 1828700"/>
              <a:gd name="connsiteX16" fmla="*/ 8454405 w 12551392"/>
              <a:gd name="connsiteY16" fmla="*/ 706489 h 1828700"/>
              <a:gd name="connsiteX17" fmla="*/ 8911605 w 12551392"/>
              <a:gd name="connsiteY17" fmla="*/ 157849 h 1828700"/>
              <a:gd name="connsiteX18" fmla="*/ 9176781 w 12551392"/>
              <a:gd name="connsiteY18" fmla="*/ 340729 h 1828700"/>
              <a:gd name="connsiteX19" fmla="*/ 9807717 w 12551392"/>
              <a:gd name="connsiteY19" fmla="*/ 20689 h 1828700"/>
              <a:gd name="connsiteX20" fmla="*/ 10530093 w 12551392"/>
              <a:gd name="connsiteY20" fmla="*/ 1017385 h 1828700"/>
              <a:gd name="connsiteX21" fmla="*/ 10685541 w 12551392"/>
              <a:gd name="connsiteY21" fmla="*/ 560185 h 1828700"/>
              <a:gd name="connsiteX22" fmla="*/ 11033013 w 12551392"/>
              <a:gd name="connsiteY22" fmla="*/ 551041 h 1828700"/>
              <a:gd name="connsiteX23" fmla="*/ 11490213 w 12551392"/>
              <a:gd name="connsiteY23" fmla="*/ 642481 h 1828700"/>
              <a:gd name="connsiteX24" fmla="*/ 12020565 w 12551392"/>
              <a:gd name="connsiteY24" fmla="*/ 84697 h 1828700"/>
              <a:gd name="connsiteX25" fmla="*/ 12550917 w 12551392"/>
              <a:gd name="connsiteY25" fmla="*/ 642481 h 1828700"/>
              <a:gd name="connsiteX26" fmla="*/ 12112005 w 12551392"/>
              <a:gd name="connsiteY26" fmla="*/ 148705 h 1828700"/>
              <a:gd name="connsiteX27" fmla="*/ 11956557 w 12551392"/>
              <a:gd name="connsiteY27" fmla="*/ 157849 h 1828700"/>
              <a:gd name="connsiteX28" fmla="*/ 11481069 w 12551392"/>
              <a:gd name="connsiteY28" fmla="*/ 706489 h 1828700"/>
              <a:gd name="connsiteX29" fmla="*/ 10767837 w 12551392"/>
              <a:gd name="connsiteY29" fmla="*/ 587617 h 1828700"/>
              <a:gd name="connsiteX30" fmla="*/ 10594101 w 12551392"/>
              <a:gd name="connsiteY30" fmla="*/ 1090537 h 1828700"/>
              <a:gd name="connsiteX31" fmla="*/ 9780285 w 12551392"/>
              <a:gd name="connsiteY31" fmla="*/ 48121 h 1828700"/>
              <a:gd name="connsiteX32" fmla="*/ 9176781 w 12551392"/>
              <a:gd name="connsiteY32" fmla="*/ 386449 h 1828700"/>
              <a:gd name="connsiteX33" fmla="*/ 8957325 w 12551392"/>
              <a:gd name="connsiteY33" fmla="*/ 185281 h 1828700"/>
              <a:gd name="connsiteX34" fmla="*/ 8417829 w 12551392"/>
              <a:gd name="connsiteY34" fmla="*/ 788785 h 1828700"/>
              <a:gd name="connsiteX35" fmla="*/ 8189229 w 12551392"/>
              <a:gd name="connsiteY35" fmla="*/ 157849 h 1828700"/>
              <a:gd name="connsiteX36" fmla="*/ 7796037 w 12551392"/>
              <a:gd name="connsiteY36" fmla="*/ 1090537 h 1828700"/>
              <a:gd name="connsiteX37" fmla="*/ 7347981 w 12551392"/>
              <a:gd name="connsiteY37" fmla="*/ 1309993 h 1828700"/>
              <a:gd name="connsiteX38" fmla="*/ 6698757 w 12551392"/>
              <a:gd name="connsiteY38" fmla="*/ 1181977 h 1828700"/>
              <a:gd name="connsiteX39" fmla="*/ 6872493 w 12551392"/>
              <a:gd name="connsiteY39" fmla="*/ 880225 h 1828700"/>
              <a:gd name="connsiteX40" fmla="*/ 6461013 w 12551392"/>
              <a:gd name="connsiteY40" fmla="*/ 166993 h 1828700"/>
              <a:gd name="connsiteX41" fmla="*/ 6268989 w 12551392"/>
              <a:gd name="connsiteY41" fmla="*/ 624193 h 1828700"/>
              <a:gd name="connsiteX42" fmla="*/ 6159261 w 12551392"/>
              <a:gd name="connsiteY42" fmla="*/ 523609 h 1828700"/>
              <a:gd name="connsiteX43" fmla="*/ 5994669 w 12551392"/>
              <a:gd name="connsiteY43" fmla="*/ 66409 h 1828700"/>
              <a:gd name="connsiteX44" fmla="*/ 5025405 w 12551392"/>
              <a:gd name="connsiteY44" fmla="*/ 1492873 h 1828700"/>
              <a:gd name="connsiteX45" fmla="*/ 3836685 w 12551392"/>
              <a:gd name="connsiteY45" fmla="*/ 1273417 h 1828700"/>
              <a:gd name="connsiteX46" fmla="*/ 3708669 w 12551392"/>
              <a:gd name="connsiteY46" fmla="*/ 980809 h 1828700"/>
              <a:gd name="connsiteX47" fmla="*/ 3297189 w 12551392"/>
              <a:gd name="connsiteY47" fmla="*/ 953377 h 1828700"/>
              <a:gd name="connsiteX48" fmla="*/ 3214893 w 12551392"/>
              <a:gd name="connsiteY48" fmla="*/ 413881 h 1828700"/>
              <a:gd name="connsiteX49" fmla="*/ 2300493 w 12551392"/>
              <a:gd name="connsiteY49" fmla="*/ 1172833 h 1828700"/>
              <a:gd name="connsiteX50" fmla="*/ 1971309 w 12551392"/>
              <a:gd name="connsiteY50" fmla="*/ 1355713 h 1828700"/>
              <a:gd name="connsiteX51" fmla="*/ 1623837 w 12551392"/>
              <a:gd name="connsiteY51" fmla="*/ 989953 h 1828700"/>
              <a:gd name="connsiteX52" fmla="*/ 1303797 w 12551392"/>
              <a:gd name="connsiteY52" fmla="*/ 1191121 h 1828700"/>
              <a:gd name="connsiteX53" fmla="*/ 1102629 w 12551392"/>
              <a:gd name="connsiteY53" fmla="*/ 907657 h 1828700"/>
              <a:gd name="connsiteX54" fmla="*/ 883173 w 12551392"/>
              <a:gd name="connsiteY54" fmla="*/ 642481 h 1828700"/>
              <a:gd name="connsiteX55" fmla="*/ 78501 w 12551392"/>
              <a:gd name="connsiteY55" fmla="*/ 1227697 h 1828700"/>
              <a:gd name="connsiteX56" fmla="*/ 32781 w 12551392"/>
              <a:gd name="connsiteY56" fmla="*/ 1108825 h 1828700"/>
              <a:gd name="connsiteX57" fmla="*/ 78501 w 12551392"/>
              <a:gd name="connsiteY57" fmla="*/ 1081393 h 1828700"/>
              <a:gd name="connsiteX0" fmla="*/ 78501 w 12551392"/>
              <a:gd name="connsiteY0" fmla="*/ 1080294 h 1555047"/>
              <a:gd name="connsiteX1" fmla="*/ 910605 w 12551392"/>
              <a:gd name="connsiteY1" fmla="*/ 613950 h 1555047"/>
              <a:gd name="connsiteX2" fmla="*/ 1267221 w 12551392"/>
              <a:gd name="connsiteY2" fmla="*/ 1116870 h 1555047"/>
              <a:gd name="connsiteX3" fmla="*/ 1614693 w 12551392"/>
              <a:gd name="connsiteY3" fmla="*/ 961422 h 1555047"/>
              <a:gd name="connsiteX4" fmla="*/ 2044461 w 12551392"/>
              <a:gd name="connsiteY4" fmla="*/ 1281462 h 1555047"/>
              <a:gd name="connsiteX5" fmla="*/ 3169173 w 12551392"/>
              <a:gd name="connsiteY5" fmla="*/ 284766 h 1555047"/>
              <a:gd name="connsiteX6" fmla="*/ 3278901 w 12551392"/>
              <a:gd name="connsiteY6" fmla="*/ 879126 h 1555047"/>
              <a:gd name="connsiteX7" fmla="*/ 3763533 w 12551392"/>
              <a:gd name="connsiteY7" fmla="*/ 906558 h 1555047"/>
              <a:gd name="connsiteX8" fmla="*/ 4943109 w 12551392"/>
              <a:gd name="connsiteY8" fmla="*/ 1482630 h 1555047"/>
              <a:gd name="connsiteX9" fmla="*/ 5839221 w 12551392"/>
              <a:gd name="connsiteY9" fmla="*/ 37878 h 1555047"/>
              <a:gd name="connsiteX10" fmla="*/ 6223269 w 12551392"/>
              <a:gd name="connsiteY10" fmla="*/ 549942 h 1555047"/>
              <a:gd name="connsiteX11" fmla="*/ 6451869 w 12551392"/>
              <a:gd name="connsiteY11" fmla="*/ 120174 h 1555047"/>
              <a:gd name="connsiteX12" fmla="*/ 6909069 w 12551392"/>
              <a:gd name="connsiteY12" fmla="*/ 824262 h 1555047"/>
              <a:gd name="connsiteX13" fmla="*/ 6790197 w 12551392"/>
              <a:gd name="connsiteY13" fmla="*/ 1171734 h 1555047"/>
              <a:gd name="connsiteX14" fmla="*/ 7631445 w 12551392"/>
              <a:gd name="connsiteY14" fmla="*/ 1180878 h 1555047"/>
              <a:gd name="connsiteX15" fmla="*/ 8161797 w 12551392"/>
              <a:gd name="connsiteY15" fmla="*/ 120174 h 1555047"/>
              <a:gd name="connsiteX16" fmla="*/ 8454405 w 12551392"/>
              <a:gd name="connsiteY16" fmla="*/ 705390 h 1555047"/>
              <a:gd name="connsiteX17" fmla="*/ 8911605 w 12551392"/>
              <a:gd name="connsiteY17" fmla="*/ 156750 h 1555047"/>
              <a:gd name="connsiteX18" fmla="*/ 9176781 w 12551392"/>
              <a:gd name="connsiteY18" fmla="*/ 339630 h 1555047"/>
              <a:gd name="connsiteX19" fmla="*/ 9807717 w 12551392"/>
              <a:gd name="connsiteY19" fmla="*/ 19590 h 1555047"/>
              <a:gd name="connsiteX20" fmla="*/ 10530093 w 12551392"/>
              <a:gd name="connsiteY20" fmla="*/ 1016286 h 1555047"/>
              <a:gd name="connsiteX21" fmla="*/ 10685541 w 12551392"/>
              <a:gd name="connsiteY21" fmla="*/ 559086 h 1555047"/>
              <a:gd name="connsiteX22" fmla="*/ 11033013 w 12551392"/>
              <a:gd name="connsiteY22" fmla="*/ 549942 h 1555047"/>
              <a:gd name="connsiteX23" fmla="*/ 11490213 w 12551392"/>
              <a:gd name="connsiteY23" fmla="*/ 641382 h 1555047"/>
              <a:gd name="connsiteX24" fmla="*/ 12020565 w 12551392"/>
              <a:gd name="connsiteY24" fmla="*/ 83598 h 1555047"/>
              <a:gd name="connsiteX25" fmla="*/ 12550917 w 12551392"/>
              <a:gd name="connsiteY25" fmla="*/ 641382 h 1555047"/>
              <a:gd name="connsiteX26" fmla="*/ 12112005 w 12551392"/>
              <a:gd name="connsiteY26" fmla="*/ 147606 h 1555047"/>
              <a:gd name="connsiteX27" fmla="*/ 11956557 w 12551392"/>
              <a:gd name="connsiteY27" fmla="*/ 156750 h 1555047"/>
              <a:gd name="connsiteX28" fmla="*/ 11481069 w 12551392"/>
              <a:gd name="connsiteY28" fmla="*/ 705390 h 1555047"/>
              <a:gd name="connsiteX29" fmla="*/ 10767837 w 12551392"/>
              <a:gd name="connsiteY29" fmla="*/ 586518 h 1555047"/>
              <a:gd name="connsiteX30" fmla="*/ 10594101 w 12551392"/>
              <a:gd name="connsiteY30" fmla="*/ 1089438 h 1555047"/>
              <a:gd name="connsiteX31" fmla="*/ 9780285 w 12551392"/>
              <a:gd name="connsiteY31" fmla="*/ 47022 h 1555047"/>
              <a:gd name="connsiteX32" fmla="*/ 9176781 w 12551392"/>
              <a:gd name="connsiteY32" fmla="*/ 385350 h 1555047"/>
              <a:gd name="connsiteX33" fmla="*/ 8957325 w 12551392"/>
              <a:gd name="connsiteY33" fmla="*/ 184182 h 1555047"/>
              <a:gd name="connsiteX34" fmla="*/ 8417829 w 12551392"/>
              <a:gd name="connsiteY34" fmla="*/ 787686 h 1555047"/>
              <a:gd name="connsiteX35" fmla="*/ 8189229 w 12551392"/>
              <a:gd name="connsiteY35" fmla="*/ 156750 h 1555047"/>
              <a:gd name="connsiteX36" fmla="*/ 7796037 w 12551392"/>
              <a:gd name="connsiteY36" fmla="*/ 1089438 h 1555047"/>
              <a:gd name="connsiteX37" fmla="*/ 7347981 w 12551392"/>
              <a:gd name="connsiteY37" fmla="*/ 1308894 h 1555047"/>
              <a:gd name="connsiteX38" fmla="*/ 6698757 w 12551392"/>
              <a:gd name="connsiteY38" fmla="*/ 1180878 h 1555047"/>
              <a:gd name="connsiteX39" fmla="*/ 6872493 w 12551392"/>
              <a:gd name="connsiteY39" fmla="*/ 879126 h 1555047"/>
              <a:gd name="connsiteX40" fmla="*/ 6461013 w 12551392"/>
              <a:gd name="connsiteY40" fmla="*/ 165894 h 1555047"/>
              <a:gd name="connsiteX41" fmla="*/ 6268989 w 12551392"/>
              <a:gd name="connsiteY41" fmla="*/ 623094 h 1555047"/>
              <a:gd name="connsiteX42" fmla="*/ 6159261 w 12551392"/>
              <a:gd name="connsiteY42" fmla="*/ 522510 h 1555047"/>
              <a:gd name="connsiteX43" fmla="*/ 5994669 w 12551392"/>
              <a:gd name="connsiteY43" fmla="*/ 65310 h 1555047"/>
              <a:gd name="connsiteX44" fmla="*/ 5025405 w 12551392"/>
              <a:gd name="connsiteY44" fmla="*/ 1491774 h 1555047"/>
              <a:gd name="connsiteX45" fmla="*/ 3836685 w 12551392"/>
              <a:gd name="connsiteY45" fmla="*/ 1272318 h 1555047"/>
              <a:gd name="connsiteX46" fmla="*/ 3708669 w 12551392"/>
              <a:gd name="connsiteY46" fmla="*/ 979710 h 1555047"/>
              <a:gd name="connsiteX47" fmla="*/ 3297189 w 12551392"/>
              <a:gd name="connsiteY47" fmla="*/ 952278 h 1555047"/>
              <a:gd name="connsiteX48" fmla="*/ 3214893 w 12551392"/>
              <a:gd name="connsiteY48" fmla="*/ 412782 h 1555047"/>
              <a:gd name="connsiteX49" fmla="*/ 2300493 w 12551392"/>
              <a:gd name="connsiteY49" fmla="*/ 1171734 h 1555047"/>
              <a:gd name="connsiteX50" fmla="*/ 1971309 w 12551392"/>
              <a:gd name="connsiteY50" fmla="*/ 1354614 h 1555047"/>
              <a:gd name="connsiteX51" fmla="*/ 1623837 w 12551392"/>
              <a:gd name="connsiteY51" fmla="*/ 988854 h 1555047"/>
              <a:gd name="connsiteX52" fmla="*/ 1303797 w 12551392"/>
              <a:gd name="connsiteY52" fmla="*/ 1190022 h 1555047"/>
              <a:gd name="connsiteX53" fmla="*/ 1102629 w 12551392"/>
              <a:gd name="connsiteY53" fmla="*/ 906558 h 1555047"/>
              <a:gd name="connsiteX54" fmla="*/ 883173 w 12551392"/>
              <a:gd name="connsiteY54" fmla="*/ 641382 h 1555047"/>
              <a:gd name="connsiteX55" fmla="*/ 78501 w 12551392"/>
              <a:gd name="connsiteY55" fmla="*/ 1226598 h 1555047"/>
              <a:gd name="connsiteX56" fmla="*/ 32781 w 12551392"/>
              <a:gd name="connsiteY56" fmla="*/ 1107726 h 1555047"/>
              <a:gd name="connsiteX57" fmla="*/ 78501 w 12551392"/>
              <a:gd name="connsiteY57" fmla="*/ 1080294 h 1555047"/>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839221 w 12551392"/>
              <a:gd name="connsiteY9" fmla="*/ 37878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6159261 w 12551392"/>
              <a:gd name="connsiteY42" fmla="*/ 522510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839221 w 12551392"/>
              <a:gd name="connsiteY9" fmla="*/ 37878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6159261 w 12551392"/>
              <a:gd name="connsiteY42" fmla="*/ 522510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6159261 w 12551392"/>
              <a:gd name="connsiteY42" fmla="*/ 522510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067821 w 12551392"/>
              <a:gd name="connsiteY10" fmla="*/ 952278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067821 w 12551392"/>
              <a:gd name="connsiteY10" fmla="*/ 952278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543309 w 12551392"/>
              <a:gd name="connsiteY40" fmla="*/ 677958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067821 w 12551392"/>
              <a:gd name="connsiteY10" fmla="*/ 952278 h 1548908"/>
              <a:gd name="connsiteX11" fmla="*/ 6543309 w 12551392"/>
              <a:gd name="connsiteY11" fmla="*/ 641382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543309 w 12551392"/>
              <a:gd name="connsiteY40" fmla="*/ 677958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138437 w 12551392"/>
              <a:gd name="connsiteY8" fmla="*/ 1153446 h 1548908"/>
              <a:gd name="connsiteX9" fmla="*/ 4943109 w 12551392"/>
              <a:gd name="connsiteY9" fmla="*/ 1482630 h 1548908"/>
              <a:gd name="connsiteX10" fmla="*/ 5729493 w 12551392"/>
              <a:gd name="connsiteY10" fmla="*/ 120174 h 1548908"/>
              <a:gd name="connsiteX11" fmla="*/ 6067821 w 12551392"/>
              <a:gd name="connsiteY11" fmla="*/ 952278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3864117 w 12551392"/>
              <a:gd name="connsiteY8" fmla="*/ 1235742 h 1548908"/>
              <a:gd name="connsiteX9" fmla="*/ 4943109 w 12551392"/>
              <a:gd name="connsiteY9" fmla="*/ 1482630 h 1548908"/>
              <a:gd name="connsiteX10" fmla="*/ 5729493 w 12551392"/>
              <a:gd name="connsiteY10" fmla="*/ 120174 h 1548908"/>
              <a:gd name="connsiteX11" fmla="*/ 6067821 w 12551392"/>
              <a:gd name="connsiteY11" fmla="*/ 952278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3864117 w 12551392"/>
              <a:gd name="connsiteY8" fmla="*/ 1235742 h 1548908"/>
              <a:gd name="connsiteX9" fmla="*/ 4943109 w 12551392"/>
              <a:gd name="connsiteY9" fmla="*/ 1482630 h 1548908"/>
              <a:gd name="connsiteX10" fmla="*/ 5848365 w 12551392"/>
              <a:gd name="connsiteY10" fmla="*/ 101886 h 1548908"/>
              <a:gd name="connsiteX11" fmla="*/ 6067821 w 12551392"/>
              <a:gd name="connsiteY11" fmla="*/ 952278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3864117 w 12551392"/>
              <a:gd name="connsiteY8" fmla="*/ 1235742 h 1548908"/>
              <a:gd name="connsiteX9" fmla="*/ 4943109 w 12551392"/>
              <a:gd name="connsiteY9" fmla="*/ 1482630 h 1548908"/>
              <a:gd name="connsiteX10" fmla="*/ 5848365 w 12551392"/>
              <a:gd name="connsiteY10" fmla="*/ 101886 h 1548908"/>
              <a:gd name="connsiteX11" fmla="*/ 5976381 w 12551392"/>
              <a:gd name="connsiteY11" fmla="*/ 933990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715566"/>
              <a:gd name="connsiteX1" fmla="*/ 910605 w 12551392"/>
              <a:gd name="connsiteY1" fmla="*/ 613950 h 1715566"/>
              <a:gd name="connsiteX2" fmla="*/ 1267221 w 12551392"/>
              <a:gd name="connsiteY2" fmla="*/ 1116870 h 1715566"/>
              <a:gd name="connsiteX3" fmla="*/ 1614693 w 12551392"/>
              <a:gd name="connsiteY3" fmla="*/ 961422 h 1715566"/>
              <a:gd name="connsiteX4" fmla="*/ 2044461 w 12551392"/>
              <a:gd name="connsiteY4" fmla="*/ 1281462 h 1715566"/>
              <a:gd name="connsiteX5" fmla="*/ 3169173 w 12551392"/>
              <a:gd name="connsiteY5" fmla="*/ 284766 h 1715566"/>
              <a:gd name="connsiteX6" fmla="*/ 3278901 w 12551392"/>
              <a:gd name="connsiteY6" fmla="*/ 879126 h 1715566"/>
              <a:gd name="connsiteX7" fmla="*/ 3763533 w 12551392"/>
              <a:gd name="connsiteY7" fmla="*/ 906558 h 1715566"/>
              <a:gd name="connsiteX8" fmla="*/ 3864117 w 12551392"/>
              <a:gd name="connsiteY8" fmla="*/ 1235742 h 1715566"/>
              <a:gd name="connsiteX9" fmla="*/ 4943109 w 12551392"/>
              <a:gd name="connsiteY9" fmla="*/ 1482630 h 1715566"/>
              <a:gd name="connsiteX10" fmla="*/ 5848365 w 12551392"/>
              <a:gd name="connsiteY10" fmla="*/ 101886 h 1715566"/>
              <a:gd name="connsiteX11" fmla="*/ 5976381 w 12551392"/>
              <a:gd name="connsiteY11" fmla="*/ 933990 h 1715566"/>
              <a:gd name="connsiteX12" fmla="*/ 6543309 w 12551392"/>
              <a:gd name="connsiteY12" fmla="*/ 641382 h 1715566"/>
              <a:gd name="connsiteX13" fmla="*/ 6909069 w 12551392"/>
              <a:gd name="connsiteY13" fmla="*/ 824262 h 1715566"/>
              <a:gd name="connsiteX14" fmla="*/ 6790197 w 12551392"/>
              <a:gd name="connsiteY14" fmla="*/ 1171734 h 1715566"/>
              <a:gd name="connsiteX15" fmla="*/ 7631445 w 12551392"/>
              <a:gd name="connsiteY15" fmla="*/ 1180878 h 1715566"/>
              <a:gd name="connsiteX16" fmla="*/ 8161797 w 12551392"/>
              <a:gd name="connsiteY16" fmla="*/ 120174 h 1715566"/>
              <a:gd name="connsiteX17" fmla="*/ 8454405 w 12551392"/>
              <a:gd name="connsiteY17" fmla="*/ 705390 h 1715566"/>
              <a:gd name="connsiteX18" fmla="*/ 8911605 w 12551392"/>
              <a:gd name="connsiteY18" fmla="*/ 156750 h 1715566"/>
              <a:gd name="connsiteX19" fmla="*/ 9176781 w 12551392"/>
              <a:gd name="connsiteY19" fmla="*/ 339630 h 1715566"/>
              <a:gd name="connsiteX20" fmla="*/ 9807717 w 12551392"/>
              <a:gd name="connsiteY20" fmla="*/ 19590 h 1715566"/>
              <a:gd name="connsiteX21" fmla="*/ 10530093 w 12551392"/>
              <a:gd name="connsiteY21" fmla="*/ 1016286 h 1715566"/>
              <a:gd name="connsiteX22" fmla="*/ 10685541 w 12551392"/>
              <a:gd name="connsiteY22" fmla="*/ 559086 h 1715566"/>
              <a:gd name="connsiteX23" fmla="*/ 11033013 w 12551392"/>
              <a:gd name="connsiteY23" fmla="*/ 549942 h 1715566"/>
              <a:gd name="connsiteX24" fmla="*/ 11490213 w 12551392"/>
              <a:gd name="connsiteY24" fmla="*/ 641382 h 1715566"/>
              <a:gd name="connsiteX25" fmla="*/ 12020565 w 12551392"/>
              <a:gd name="connsiteY25" fmla="*/ 83598 h 1715566"/>
              <a:gd name="connsiteX26" fmla="*/ 12550917 w 12551392"/>
              <a:gd name="connsiteY26" fmla="*/ 641382 h 1715566"/>
              <a:gd name="connsiteX27" fmla="*/ 12112005 w 12551392"/>
              <a:gd name="connsiteY27" fmla="*/ 147606 h 1715566"/>
              <a:gd name="connsiteX28" fmla="*/ 11956557 w 12551392"/>
              <a:gd name="connsiteY28" fmla="*/ 156750 h 1715566"/>
              <a:gd name="connsiteX29" fmla="*/ 11481069 w 12551392"/>
              <a:gd name="connsiteY29" fmla="*/ 705390 h 1715566"/>
              <a:gd name="connsiteX30" fmla="*/ 10767837 w 12551392"/>
              <a:gd name="connsiteY30" fmla="*/ 586518 h 1715566"/>
              <a:gd name="connsiteX31" fmla="*/ 10594101 w 12551392"/>
              <a:gd name="connsiteY31" fmla="*/ 1089438 h 1715566"/>
              <a:gd name="connsiteX32" fmla="*/ 9780285 w 12551392"/>
              <a:gd name="connsiteY32" fmla="*/ 47022 h 1715566"/>
              <a:gd name="connsiteX33" fmla="*/ 9176781 w 12551392"/>
              <a:gd name="connsiteY33" fmla="*/ 385350 h 1715566"/>
              <a:gd name="connsiteX34" fmla="*/ 8957325 w 12551392"/>
              <a:gd name="connsiteY34" fmla="*/ 184182 h 1715566"/>
              <a:gd name="connsiteX35" fmla="*/ 8417829 w 12551392"/>
              <a:gd name="connsiteY35" fmla="*/ 787686 h 1715566"/>
              <a:gd name="connsiteX36" fmla="*/ 8189229 w 12551392"/>
              <a:gd name="connsiteY36" fmla="*/ 156750 h 1715566"/>
              <a:gd name="connsiteX37" fmla="*/ 7796037 w 12551392"/>
              <a:gd name="connsiteY37" fmla="*/ 1089438 h 1715566"/>
              <a:gd name="connsiteX38" fmla="*/ 7347981 w 12551392"/>
              <a:gd name="connsiteY38" fmla="*/ 1308894 h 1715566"/>
              <a:gd name="connsiteX39" fmla="*/ 6698757 w 12551392"/>
              <a:gd name="connsiteY39" fmla="*/ 1180878 h 1715566"/>
              <a:gd name="connsiteX40" fmla="*/ 6872493 w 12551392"/>
              <a:gd name="connsiteY40" fmla="*/ 879126 h 1715566"/>
              <a:gd name="connsiteX41" fmla="*/ 6543309 w 12551392"/>
              <a:gd name="connsiteY41" fmla="*/ 677958 h 1715566"/>
              <a:gd name="connsiteX42" fmla="*/ 6241557 w 12551392"/>
              <a:gd name="connsiteY42" fmla="*/ 952278 h 1715566"/>
              <a:gd name="connsiteX43" fmla="*/ 5866653 w 12551392"/>
              <a:gd name="connsiteY43" fmla="*/ 869982 h 1715566"/>
              <a:gd name="connsiteX44" fmla="*/ 5830077 w 12551392"/>
              <a:gd name="connsiteY44" fmla="*/ 156750 h 1715566"/>
              <a:gd name="connsiteX45" fmla="*/ 5025405 w 12551392"/>
              <a:gd name="connsiteY45" fmla="*/ 1491774 h 1715566"/>
              <a:gd name="connsiteX46" fmla="*/ 3836685 w 12551392"/>
              <a:gd name="connsiteY46" fmla="*/ 1272318 h 1715566"/>
              <a:gd name="connsiteX47" fmla="*/ 3233181 w 12551392"/>
              <a:gd name="connsiteY47" fmla="*/ 1711230 h 1715566"/>
              <a:gd name="connsiteX48" fmla="*/ 3297189 w 12551392"/>
              <a:gd name="connsiteY48" fmla="*/ 952278 h 1715566"/>
              <a:gd name="connsiteX49" fmla="*/ 3214893 w 12551392"/>
              <a:gd name="connsiteY49" fmla="*/ 412782 h 1715566"/>
              <a:gd name="connsiteX50" fmla="*/ 2300493 w 12551392"/>
              <a:gd name="connsiteY50" fmla="*/ 1171734 h 1715566"/>
              <a:gd name="connsiteX51" fmla="*/ 1971309 w 12551392"/>
              <a:gd name="connsiteY51" fmla="*/ 1354614 h 1715566"/>
              <a:gd name="connsiteX52" fmla="*/ 1623837 w 12551392"/>
              <a:gd name="connsiteY52" fmla="*/ 988854 h 1715566"/>
              <a:gd name="connsiteX53" fmla="*/ 1303797 w 12551392"/>
              <a:gd name="connsiteY53" fmla="*/ 1190022 h 1715566"/>
              <a:gd name="connsiteX54" fmla="*/ 1102629 w 12551392"/>
              <a:gd name="connsiteY54" fmla="*/ 906558 h 1715566"/>
              <a:gd name="connsiteX55" fmla="*/ 883173 w 12551392"/>
              <a:gd name="connsiteY55" fmla="*/ 641382 h 1715566"/>
              <a:gd name="connsiteX56" fmla="*/ 78501 w 12551392"/>
              <a:gd name="connsiteY56" fmla="*/ 1226598 h 1715566"/>
              <a:gd name="connsiteX57" fmla="*/ 32781 w 12551392"/>
              <a:gd name="connsiteY57" fmla="*/ 1107726 h 1715566"/>
              <a:gd name="connsiteX58" fmla="*/ 78501 w 12551392"/>
              <a:gd name="connsiteY58" fmla="*/ 1080294 h 1715566"/>
              <a:gd name="connsiteX0" fmla="*/ 78501 w 12551392"/>
              <a:gd name="connsiteY0" fmla="*/ 1080294 h 1715566"/>
              <a:gd name="connsiteX1" fmla="*/ 910605 w 12551392"/>
              <a:gd name="connsiteY1" fmla="*/ 613950 h 1715566"/>
              <a:gd name="connsiteX2" fmla="*/ 1267221 w 12551392"/>
              <a:gd name="connsiteY2" fmla="*/ 1116870 h 1715566"/>
              <a:gd name="connsiteX3" fmla="*/ 1614693 w 12551392"/>
              <a:gd name="connsiteY3" fmla="*/ 961422 h 1715566"/>
              <a:gd name="connsiteX4" fmla="*/ 2044461 w 12551392"/>
              <a:gd name="connsiteY4" fmla="*/ 1281462 h 1715566"/>
              <a:gd name="connsiteX5" fmla="*/ 3169173 w 12551392"/>
              <a:gd name="connsiteY5" fmla="*/ 284766 h 1715566"/>
              <a:gd name="connsiteX6" fmla="*/ 3278901 w 12551392"/>
              <a:gd name="connsiteY6" fmla="*/ 879126 h 1715566"/>
              <a:gd name="connsiteX7" fmla="*/ 3278901 w 12551392"/>
              <a:gd name="connsiteY7" fmla="*/ 1638078 h 1715566"/>
              <a:gd name="connsiteX8" fmla="*/ 3864117 w 12551392"/>
              <a:gd name="connsiteY8" fmla="*/ 1235742 h 1715566"/>
              <a:gd name="connsiteX9" fmla="*/ 4943109 w 12551392"/>
              <a:gd name="connsiteY9" fmla="*/ 1482630 h 1715566"/>
              <a:gd name="connsiteX10" fmla="*/ 5848365 w 12551392"/>
              <a:gd name="connsiteY10" fmla="*/ 101886 h 1715566"/>
              <a:gd name="connsiteX11" fmla="*/ 5976381 w 12551392"/>
              <a:gd name="connsiteY11" fmla="*/ 933990 h 1715566"/>
              <a:gd name="connsiteX12" fmla="*/ 6543309 w 12551392"/>
              <a:gd name="connsiteY12" fmla="*/ 641382 h 1715566"/>
              <a:gd name="connsiteX13" fmla="*/ 6909069 w 12551392"/>
              <a:gd name="connsiteY13" fmla="*/ 824262 h 1715566"/>
              <a:gd name="connsiteX14" fmla="*/ 6790197 w 12551392"/>
              <a:gd name="connsiteY14" fmla="*/ 1171734 h 1715566"/>
              <a:gd name="connsiteX15" fmla="*/ 7631445 w 12551392"/>
              <a:gd name="connsiteY15" fmla="*/ 1180878 h 1715566"/>
              <a:gd name="connsiteX16" fmla="*/ 8161797 w 12551392"/>
              <a:gd name="connsiteY16" fmla="*/ 120174 h 1715566"/>
              <a:gd name="connsiteX17" fmla="*/ 8454405 w 12551392"/>
              <a:gd name="connsiteY17" fmla="*/ 705390 h 1715566"/>
              <a:gd name="connsiteX18" fmla="*/ 8911605 w 12551392"/>
              <a:gd name="connsiteY18" fmla="*/ 156750 h 1715566"/>
              <a:gd name="connsiteX19" fmla="*/ 9176781 w 12551392"/>
              <a:gd name="connsiteY19" fmla="*/ 339630 h 1715566"/>
              <a:gd name="connsiteX20" fmla="*/ 9807717 w 12551392"/>
              <a:gd name="connsiteY20" fmla="*/ 19590 h 1715566"/>
              <a:gd name="connsiteX21" fmla="*/ 10530093 w 12551392"/>
              <a:gd name="connsiteY21" fmla="*/ 1016286 h 1715566"/>
              <a:gd name="connsiteX22" fmla="*/ 10685541 w 12551392"/>
              <a:gd name="connsiteY22" fmla="*/ 559086 h 1715566"/>
              <a:gd name="connsiteX23" fmla="*/ 11033013 w 12551392"/>
              <a:gd name="connsiteY23" fmla="*/ 549942 h 1715566"/>
              <a:gd name="connsiteX24" fmla="*/ 11490213 w 12551392"/>
              <a:gd name="connsiteY24" fmla="*/ 641382 h 1715566"/>
              <a:gd name="connsiteX25" fmla="*/ 12020565 w 12551392"/>
              <a:gd name="connsiteY25" fmla="*/ 83598 h 1715566"/>
              <a:gd name="connsiteX26" fmla="*/ 12550917 w 12551392"/>
              <a:gd name="connsiteY26" fmla="*/ 641382 h 1715566"/>
              <a:gd name="connsiteX27" fmla="*/ 12112005 w 12551392"/>
              <a:gd name="connsiteY27" fmla="*/ 147606 h 1715566"/>
              <a:gd name="connsiteX28" fmla="*/ 11956557 w 12551392"/>
              <a:gd name="connsiteY28" fmla="*/ 156750 h 1715566"/>
              <a:gd name="connsiteX29" fmla="*/ 11481069 w 12551392"/>
              <a:gd name="connsiteY29" fmla="*/ 705390 h 1715566"/>
              <a:gd name="connsiteX30" fmla="*/ 10767837 w 12551392"/>
              <a:gd name="connsiteY30" fmla="*/ 586518 h 1715566"/>
              <a:gd name="connsiteX31" fmla="*/ 10594101 w 12551392"/>
              <a:gd name="connsiteY31" fmla="*/ 1089438 h 1715566"/>
              <a:gd name="connsiteX32" fmla="*/ 9780285 w 12551392"/>
              <a:gd name="connsiteY32" fmla="*/ 47022 h 1715566"/>
              <a:gd name="connsiteX33" fmla="*/ 9176781 w 12551392"/>
              <a:gd name="connsiteY33" fmla="*/ 385350 h 1715566"/>
              <a:gd name="connsiteX34" fmla="*/ 8957325 w 12551392"/>
              <a:gd name="connsiteY34" fmla="*/ 184182 h 1715566"/>
              <a:gd name="connsiteX35" fmla="*/ 8417829 w 12551392"/>
              <a:gd name="connsiteY35" fmla="*/ 787686 h 1715566"/>
              <a:gd name="connsiteX36" fmla="*/ 8189229 w 12551392"/>
              <a:gd name="connsiteY36" fmla="*/ 156750 h 1715566"/>
              <a:gd name="connsiteX37" fmla="*/ 7796037 w 12551392"/>
              <a:gd name="connsiteY37" fmla="*/ 1089438 h 1715566"/>
              <a:gd name="connsiteX38" fmla="*/ 7347981 w 12551392"/>
              <a:gd name="connsiteY38" fmla="*/ 1308894 h 1715566"/>
              <a:gd name="connsiteX39" fmla="*/ 6698757 w 12551392"/>
              <a:gd name="connsiteY39" fmla="*/ 1180878 h 1715566"/>
              <a:gd name="connsiteX40" fmla="*/ 6872493 w 12551392"/>
              <a:gd name="connsiteY40" fmla="*/ 879126 h 1715566"/>
              <a:gd name="connsiteX41" fmla="*/ 6543309 w 12551392"/>
              <a:gd name="connsiteY41" fmla="*/ 677958 h 1715566"/>
              <a:gd name="connsiteX42" fmla="*/ 6241557 w 12551392"/>
              <a:gd name="connsiteY42" fmla="*/ 952278 h 1715566"/>
              <a:gd name="connsiteX43" fmla="*/ 5866653 w 12551392"/>
              <a:gd name="connsiteY43" fmla="*/ 869982 h 1715566"/>
              <a:gd name="connsiteX44" fmla="*/ 5830077 w 12551392"/>
              <a:gd name="connsiteY44" fmla="*/ 156750 h 1715566"/>
              <a:gd name="connsiteX45" fmla="*/ 5025405 w 12551392"/>
              <a:gd name="connsiteY45" fmla="*/ 1491774 h 1715566"/>
              <a:gd name="connsiteX46" fmla="*/ 3836685 w 12551392"/>
              <a:gd name="connsiteY46" fmla="*/ 1272318 h 1715566"/>
              <a:gd name="connsiteX47" fmla="*/ 3233181 w 12551392"/>
              <a:gd name="connsiteY47" fmla="*/ 1711230 h 1715566"/>
              <a:gd name="connsiteX48" fmla="*/ 3297189 w 12551392"/>
              <a:gd name="connsiteY48" fmla="*/ 952278 h 1715566"/>
              <a:gd name="connsiteX49" fmla="*/ 3214893 w 12551392"/>
              <a:gd name="connsiteY49" fmla="*/ 412782 h 1715566"/>
              <a:gd name="connsiteX50" fmla="*/ 2300493 w 12551392"/>
              <a:gd name="connsiteY50" fmla="*/ 1171734 h 1715566"/>
              <a:gd name="connsiteX51" fmla="*/ 1971309 w 12551392"/>
              <a:gd name="connsiteY51" fmla="*/ 1354614 h 1715566"/>
              <a:gd name="connsiteX52" fmla="*/ 1623837 w 12551392"/>
              <a:gd name="connsiteY52" fmla="*/ 988854 h 1715566"/>
              <a:gd name="connsiteX53" fmla="*/ 1303797 w 12551392"/>
              <a:gd name="connsiteY53" fmla="*/ 1190022 h 1715566"/>
              <a:gd name="connsiteX54" fmla="*/ 1102629 w 12551392"/>
              <a:gd name="connsiteY54" fmla="*/ 906558 h 1715566"/>
              <a:gd name="connsiteX55" fmla="*/ 883173 w 12551392"/>
              <a:gd name="connsiteY55" fmla="*/ 641382 h 1715566"/>
              <a:gd name="connsiteX56" fmla="*/ 78501 w 12551392"/>
              <a:gd name="connsiteY56" fmla="*/ 1226598 h 1715566"/>
              <a:gd name="connsiteX57" fmla="*/ 32781 w 12551392"/>
              <a:gd name="connsiteY57" fmla="*/ 1107726 h 1715566"/>
              <a:gd name="connsiteX58" fmla="*/ 78501 w 12551392"/>
              <a:gd name="connsiteY58" fmla="*/ 1080294 h 1715566"/>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3169173 w 12551392"/>
              <a:gd name="connsiteY5" fmla="*/ 284766 h 2251737"/>
              <a:gd name="connsiteX6" fmla="*/ 3278901 w 12551392"/>
              <a:gd name="connsiteY6" fmla="*/ 879126 h 2251737"/>
              <a:gd name="connsiteX7" fmla="*/ 3278901 w 12551392"/>
              <a:gd name="connsiteY7" fmla="*/ 1638078 h 2251737"/>
              <a:gd name="connsiteX8" fmla="*/ 3864117 w 12551392"/>
              <a:gd name="connsiteY8" fmla="*/ 1235742 h 2251737"/>
              <a:gd name="connsiteX9" fmla="*/ 4943109 w 12551392"/>
              <a:gd name="connsiteY9" fmla="*/ 1482630 h 2251737"/>
              <a:gd name="connsiteX10" fmla="*/ 5848365 w 12551392"/>
              <a:gd name="connsiteY10" fmla="*/ 101886 h 2251737"/>
              <a:gd name="connsiteX11" fmla="*/ 5976381 w 12551392"/>
              <a:gd name="connsiteY11" fmla="*/ 933990 h 2251737"/>
              <a:gd name="connsiteX12" fmla="*/ 6543309 w 12551392"/>
              <a:gd name="connsiteY12" fmla="*/ 641382 h 2251737"/>
              <a:gd name="connsiteX13" fmla="*/ 6909069 w 12551392"/>
              <a:gd name="connsiteY13" fmla="*/ 824262 h 2251737"/>
              <a:gd name="connsiteX14" fmla="*/ 6790197 w 12551392"/>
              <a:gd name="connsiteY14" fmla="*/ 1171734 h 2251737"/>
              <a:gd name="connsiteX15" fmla="*/ 7631445 w 12551392"/>
              <a:gd name="connsiteY15" fmla="*/ 1180878 h 2251737"/>
              <a:gd name="connsiteX16" fmla="*/ 8161797 w 12551392"/>
              <a:gd name="connsiteY16" fmla="*/ 120174 h 2251737"/>
              <a:gd name="connsiteX17" fmla="*/ 8454405 w 12551392"/>
              <a:gd name="connsiteY17" fmla="*/ 705390 h 2251737"/>
              <a:gd name="connsiteX18" fmla="*/ 8911605 w 12551392"/>
              <a:gd name="connsiteY18" fmla="*/ 156750 h 2251737"/>
              <a:gd name="connsiteX19" fmla="*/ 9176781 w 12551392"/>
              <a:gd name="connsiteY19" fmla="*/ 339630 h 2251737"/>
              <a:gd name="connsiteX20" fmla="*/ 9807717 w 12551392"/>
              <a:gd name="connsiteY20" fmla="*/ 19590 h 2251737"/>
              <a:gd name="connsiteX21" fmla="*/ 10530093 w 12551392"/>
              <a:gd name="connsiteY21" fmla="*/ 1016286 h 2251737"/>
              <a:gd name="connsiteX22" fmla="*/ 10685541 w 12551392"/>
              <a:gd name="connsiteY22" fmla="*/ 559086 h 2251737"/>
              <a:gd name="connsiteX23" fmla="*/ 11033013 w 12551392"/>
              <a:gd name="connsiteY23" fmla="*/ 549942 h 2251737"/>
              <a:gd name="connsiteX24" fmla="*/ 11490213 w 12551392"/>
              <a:gd name="connsiteY24" fmla="*/ 641382 h 2251737"/>
              <a:gd name="connsiteX25" fmla="*/ 12020565 w 12551392"/>
              <a:gd name="connsiteY25" fmla="*/ 83598 h 2251737"/>
              <a:gd name="connsiteX26" fmla="*/ 12550917 w 12551392"/>
              <a:gd name="connsiteY26" fmla="*/ 641382 h 2251737"/>
              <a:gd name="connsiteX27" fmla="*/ 12112005 w 12551392"/>
              <a:gd name="connsiteY27" fmla="*/ 147606 h 2251737"/>
              <a:gd name="connsiteX28" fmla="*/ 11956557 w 12551392"/>
              <a:gd name="connsiteY28" fmla="*/ 156750 h 2251737"/>
              <a:gd name="connsiteX29" fmla="*/ 11481069 w 12551392"/>
              <a:gd name="connsiteY29" fmla="*/ 705390 h 2251737"/>
              <a:gd name="connsiteX30" fmla="*/ 10767837 w 12551392"/>
              <a:gd name="connsiteY30" fmla="*/ 586518 h 2251737"/>
              <a:gd name="connsiteX31" fmla="*/ 10594101 w 12551392"/>
              <a:gd name="connsiteY31" fmla="*/ 1089438 h 2251737"/>
              <a:gd name="connsiteX32" fmla="*/ 9780285 w 12551392"/>
              <a:gd name="connsiteY32" fmla="*/ 47022 h 2251737"/>
              <a:gd name="connsiteX33" fmla="*/ 9176781 w 12551392"/>
              <a:gd name="connsiteY33" fmla="*/ 385350 h 2251737"/>
              <a:gd name="connsiteX34" fmla="*/ 8957325 w 12551392"/>
              <a:gd name="connsiteY34" fmla="*/ 184182 h 2251737"/>
              <a:gd name="connsiteX35" fmla="*/ 8417829 w 12551392"/>
              <a:gd name="connsiteY35" fmla="*/ 787686 h 2251737"/>
              <a:gd name="connsiteX36" fmla="*/ 8189229 w 12551392"/>
              <a:gd name="connsiteY36" fmla="*/ 156750 h 2251737"/>
              <a:gd name="connsiteX37" fmla="*/ 7796037 w 12551392"/>
              <a:gd name="connsiteY37" fmla="*/ 1089438 h 2251737"/>
              <a:gd name="connsiteX38" fmla="*/ 7347981 w 12551392"/>
              <a:gd name="connsiteY38" fmla="*/ 1308894 h 2251737"/>
              <a:gd name="connsiteX39" fmla="*/ 6698757 w 12551392"/>
              <a:gd name="connsiteY39" fmla="*/ 1180878 h 2251737"/>
              <a:gd name="connsiteX40" fmla="*/ 6872493 w 12551392"/>
              <a:gd name="connsiteY40" fmla="*/ 879126 h 2251737"/>
              <a:gd name="connsiteX41" fmla="*/ 6543309 w 12551392"/>
              <a:gd name="connsiteY41" fmla="*/ 677958 h 2251737"/>
              <a:gd name="connsiteX42" fmla="*/ 6241557 w 12551392"/>
              <a:gd name="connsiteY42" fmla="*/ 952278 h 2251737"/>
              <a:gd name="connsiteX43" fmla="*/ 5866653 w 12551392"/>
              <a:gd name="connsiteY43" fmla="*/ 869982 h 2251737"/>
              <a:gd name="connsiteX44" fmla="*/ 5830077 w 12551392"/>
              <a:gd name="connsiteY44" fmla="*/ 156750 h 2251737"/>
              <a:gd name="connsiteX45" fmla="*/ 5025405 w 12551392"/>
              <a:gd name="connsiteY45" fmla="*/ 1491774 h 2251737"/>
              <a:gd name="connsiteX46" fmla="*/ 3836685 w 12551392"/>
              <a:gd name="connsiteY46" fmla="*/ 1272318 h 2251737"/>
              <a:gd name="connsiteX47" fmla="*/ 3233181 w 12551392"/>
              <a:gd name="connsiteY47" fmla="*/ 1711230 h 2251737"/>
              <a:gd name="connsiteX48" fmla="*/ 3297189 w 12551392"/>
              <a:gd name="connsiteY48" fmla="*/ 952278 h 2251737"/>
              <a:gd name="connsiteX49" fmla="*/ 2428509 w 12551392"/>
              <a:gd name="connsiteY49" fmla="*/ 2250726 h 2251737"/>
              <a:gd name="connsiteX50" fmla="*/ 2300493 w 12551392"/>
              <a:gd name="connsiteY50" fmla="*/ 1171734 h 2251737"/>
              <a:gd name="connsiteX51" fmla="*/ 1971309 w 12551392"/>
              <a:gd name="connsiteY51" fmla="*/ 1354614 h 2251737"/>
              <a:gd name="connsiteX52" fmla="*/ 1623837 w 12551392"/>
              <a:gd name="connsiteY52" fmla="*/ 988854 h 2251737"/>
              <a:gd name="connsiteX53" fmla="*/ 1303797 w 12551392"/>
              <a:gd name="connsiteY53" fmla="*/ 1190022 h 2251737"/>
              <a:gd name="connsiteX54" fmla="*/ 1102629 w 12551392"/>
              <a:gd name="connsiteY54" fmla="*/ 906558 h 2251737"/>
              <a:gd name="connsiteX55" fmla="*/ 883173 w 12551392"/>
              <a:gd name="connsiteY55" fmla="*/ 641382 h 2251737"/>
              <a:gd name="connsiteX56" fmla="*/ 78501 w 12551392"/>
              <a:gd name="connsiteY56" fmla="*/ 1226598 h 2251737"/>
              <a:gd name="connsiteX57" fmla="*/ 32781 w 12551392"/>
              <a:gd name="connsiteY57" fmla="*/ 1107726 h 2251737"/>
              <a:gd name="connsiteX58" fmla="*/ 78501 w 12551392"/>
              <a:gd name="connsiteY58" fmla="*/ 1080294 h 2251737"/>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2474229 w 12551392"/>
              <a:gd name="connsiteY5" fmla="*/ 2168430 h 2251737"/>
              <a:gd name="connsiteX6" fmla="*/ 3278901 w 12551392"/>
              <a:gd name="connsiteY6" fmla="*/ 879126 h 2251737"/>
              <a:gd name="connsiteX7" fmla="*/ 3278901 w 12551392"/>
              <a:gd name="connsiteY7" fmla="*/ 1638078 h 2251737"/>
              <a:gd name="connsiteX8" fmla="*/ 3864117 w 12551392"/>
              <a:gd name="connsiteY8" fmla="*/ 1235742 h 2251737"/>
              <a:gd name="connsiteX9" fmla="*/ 4943109 w 12551392"/>
              <a:gd name="connsiteY9" fmla="*/ 1482630 h 2251737"/>
              <a:gd name="connsiteX10" fmla="*/ 5848365 w 12551392"/>
              <a:gd name="connsiteY10" fmla="*/ 101886 h 2251737"/>
              <a:gd name="connsiteX11" fmla="*/ 5976381 w 12551392"/>
              <a:gd name="connsiteY11" fmla="*/ 933990 h 2251737"/>
              <a:gd name="connsiteX12" fmla="*/ 6543309 w 12551392"/>
              <a:gd name="connsiteY12" fmla="*/ 641382 h 2251737"/>
              <a:gd name="connsiteX13" fmla="*/ 6909069 w 12551392"/>
              <a:gd name="connsiteY13" fmla="*/ 824262 h 2251737"/>
              <a:gd name="connsiteX14" fmla="*/ 6790197 w 12551392"/>
              <a:gd name="connsiteY14" fmla="*/ 1171734 h 2251737"/>
              <a:gd name="connsiteX15" fmla="*/ 7631445 w 12551392"/>
              <a:gd name="connsiteY15" fmla="*/ 1180878 h 2251737"/>
              <a:gd name="connsiteX16" fmla="*/ 8161797 w 12551392"/>
              <a:gd name="connsiteY16" fmla="*/ 120174 h 2251737"/>
              <a:gd name="connsiteX17" fmla="*/ 8454405 w 12551392"/>
              <a:gd name="connsiteY17" fmla="*/ 705390 h 2251737"/>
              <a:gd name="connsiteX18" fmla="*/ 8911605 w 12551392"/>
              <a:gd name="connsiteY18" fmla="*/ 156750 h 2251737"/>
              <a:gd name="connsiteX19" fmla="*/ 9176781 w 12551392"/>
              <a:gd name="connsiteY19" fmla="*/ 339630 h 2251737"/>
              <a:gd name="connsiteX20" fmla="*/ 9807717 w 12551392"/>
              <a:gd name="connsiteY20" fmla="*/ 19590 h 2251737"/>
              <a:gd name="connsiteX21" fmla="*/ 10530093 w 12551392"/>
              <a:gd name="connsiteY21" fmla="*/ 1016286 h 2251737"/>
              <a:gd name="connsiteX22" fmla="*/ 10685541 w 12551392"/>
              <a:gd name="connsiteY22" fmla="*/ 559086 h 2251737"/>
              <a:gd name="connsiteX23" fmla="*/ 11033013 w 12551392"/>
              <a:gd name="connsiteY23" fmla="*/ 549942 h 2251737"/>
              <a:gd name="connsiteX24" fmla="*/ 11490213 w 12551392"/>
              <a:gd name="connsiteY24" fmla="*/ 641382 h 2251737"/>
              <a:gd name="connsiteX25" fmla="*/ 12020565 w 12551392"/>
              <a:gd name="connsiteY25" fmla="*/ 83598 h 2251737"/>
              <a:gd name="connsiteX26" fmla="*/ 12550917 w 12551392"/>
              <a:gd name="connsiteY26" fmla="*/ 641382 h 2251737"/>
              <a:gd name="connsiteX27" fmla="*/ 12112005 w 12551392"/>
              <a:gd name="connsiteY27" fmla="*/ 147606 h 2251737"/>
              <a:gd name="connsiteX28" fmla="*/ 11956557 w 12551392"/>
              <a:gd name="connsiteY28" fmla="*/ 156750 h 2251737"/>
              <a:gd name="connsiteX29" fmla="*/ 11481069 w 12551392"/>
              <a:gd name="connsiteY29" fmla="*/ 705390 h 2251737"/>
              <a:gd name="connsiteX30" fmla="*/ 10767837 w 12551392"/>
              <a:gd name="connsiteY30" fmla="*/ 586518 h 2251737"/>
              <a:gd name="connsiteX31" fmla="*/ 10594101 w 12551392"/>
              <a:gd name="connsiteY31" fmla="*/ 1089438 h 2251737"/>
              <a:gd name="connsiteX32" fmla="*/ 9780285 w 12551392"/>
              <a:gd name="connsiteY32" fmla="*/ 47022 h 2251737"/>
              <a:gd name="connsiteX33" fmla="*/ 9176781 w 12551392"/>
              <a:gd name="connsiteY33" fmla="*/ 385350 h 2251737"/>
              <a:gd name="connsiteX34" fmla="*/ 8957325 w 12551392"/>
              <a:gd name="connsiteY34" fmla="*/ 184182 h 2251737"/>
              <a:gd name="connsiteX35" fmla="*/ 8417829 w 12551392"/>
              <a:gd name="connsiteY35" fmla="*/ 787686 h 2251737"/>
              <a:gd name="connsiteX36" fmla="*/ 8189229 w 12551392"/>
              <a:gd name="connsiteY36" fmla="*/ 156750 h 2251737"/>
              <a:gd name="connsiteX37" fmla="*/ 7796037 w 12551392"/>
              <a:gd name="connsiteY37" fmla="*/ 1089438 h 2251737"/>
              <a:gd name="connsiteX38" fmla="*/ 7347981 w 12551392"/>
              <a:gd name="connsiteY38" fmla="*/ 1308894 h 2251737"/>
              <a:gd name="connsiteX39" fmla="*/ 6698757 w 12551392"/>
              <a:gd name="connsiteY39" fmla="*/ 1180878 h 2251737"/>
              <a:gd name="connsiteX40" fmla="*/ 6872493 w 12551392"/>
              <a:gd name="connsiteY40" fmla="*/ 879126 h 2251737"/>
              <a:gd name="connsiteX41" fmla="*/ 6543309 w 12551392"/>
              <a:gd name="connsiteY41" fmla="*/ 677958 h 2251737"/>
              <a:gd name="connsiteX42" fmla="*/ 6241557 w 12551392"/>
              <a:gd name="connsiteY42" fmla="*/ 952278 h 2251737"/>
              <a:gd name="connsiteX43" fmla="*/ 5866653 w 12551392"/>
              <a:gd name="connsiteY43" fmla="*/ 869982 h 2251737"/>
              <a:gd name="connsiteX44" fmla="*/ 5830077 w 12551392"/>
              <a:gd name="connsiteY44" fmla="*/ 156750 h 2251737"/>
              <a:gd name="connsiteX45" fmla="*/ 5025405 w 12551392"/>
              <a:gd name="connsiteY45" fmla="*/ 1491774 h 2251737"/>
              <a:gd name="connsiteX46" fmla="*/ 3836685 w 12551392"/>
              <a:gd name="connsiteY46" fmla="*/ 1272318 h 2251737"/>
              <a:gd name="connsiteX47" fmla="*/ 3233181 w 12551392"/>
              <a:gd name="connsiteY47" fmla="*/ 1711230 h 2251737"/>
              <a:gd name="connsiteX48" fmla="*/ 3297189 w 12551392"/>
              <a:gd name="connsiteY48" fmla="*/ 952278 h 2251737"/>
              <a:gd name="connsiteX49" fmla="*/ 2428509 w 12551392"/>
              <a:gd name="connsiteY49" fmla="*/ 2250726 h 2251737"/>
              <a:gd name="connsiteX50" fmla="*/ 2300493 w 12551392"/>
              <a:gd name="connsiteY50" fmla="*/ 1171734 h 2251737"/>
              <a:gd name="connsiteX51" fmla="*/ 1971309 w 12551392"/>
              <a:gd name="connsiteY51" fmla="*/ 1354614 h 2251737"/>
              <a:gd name="connsiteX52" fmla="*/ 1623837 w 12551392"/>
              <a:gd name="connsiteY52" fmla="*/ 988854 h 2251737"/>
              <a:gd name="connsiteX53" fmla="*/ 1303797 w 12551392"/>
              <a:gd name="connsiteY53" fmla="*/ 1190022 h 2251737"/>
              <a:gd name="connsiteX54" fmla="*/ 1102629 w 12551392"/>
              <a:gd name="connsiteY54" fmla="*/ 906558 h 2251737"/>
              <a:gd name="connsiteX55" fmla="*/ 883173 w 12551392"/>
              <a:gd name="connsiteY55" fmla="*/ 641382 h 2251737"/>
              <a:gd name="connsiteX56" fmla="*/ 78501 w 12551392"/>
              <a:gd name="connsiteY56" fmla="*/ 1226598 h 2251737"/>
              <a:gd name="connsiteX57" fmla="*/ 32781 w 12551392"/>
              <a:gd name="connsiteY57" fmla="*/ 1107726 h 2251737"/>
              <a:gd name="connsiteX58" fmla="*/ 78501 w 12551392"/>
              <a:gd name="connsiteY58" fmla="*/ 1080294 h 2251737"/>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2135901 w 12551392"/>
              <a:gd name="connsiteY5" fmla="*/ 1601502 h 2251737"/>
              <a:gd name="connsiteX6" fmla="*/ 2474229 w 12551392"/>
              <a:gd name="connsiteY6" fmla="*/ 2168430 h 2251737"/>
              <a:gd name="connsiteX7" fmla="*/ 3278901 w 12551392"/>
              <a:gd name="connsiteY7" fmla="*/ 879126 h 2251737"/>
              <a:gd name="connsiteX8" fmla="*/ 3278901 w 12551392"/>
              <a:gd name="connsiteY8" fmla="*/ 1638078 h 2251737"/>
              <a:gd name="connsiteX9" fmla="*/ 3864117 w 12551392"/>
              <a:gd name="connsiteY9" fmla="*/ 1235742 h 2251737"/>
              <a:gd name="connsiteX10" fmla="*/ 4943109 w 12551392"/>
              <a:gd name="connsiteY10" fmla="*/ 1482630 h 2251737"/>
              <a:gd name="connsiteX11" fmla="*/ 5848365 w 12551392"/>
              <a:gd name="connsiteY11" fmla="*/ 101886 h 2251737"/>
              <a:gd name="connsiteX12" fmla="*/ 5976381 w 12551392"/>
              <a:gd name="connsiteY12" fmla="*/ 933990 h 2251737"/>
              <a:gd name="connsiteX13" fmla="*/ 6543309 w 12551392"/>
              <a:gd name="connsiteY13" fmla="*/ 641382 h 2251737"/>
              <a:gd name="connsiteX14" fmla="*/ 6909069 w 12551392"/>
              <a:gd name="connsiteY14" fmla="*/ 824262 h 2251737"/>
              <a:gd name="connsiteX15" fmla="*/ 6790197 w 12551392"/>
              <a:gd name="connsiteY15" fmla="*/ 1171734 h 2251737"/>
              <a:gd name="connsiteX16" fmla="*/ 7631445 w 12551392"/>
              <a:gd name="connsiteY16" fmla="*/ 1180878 h 2251737"/>
              <a:gd name="connsiteX17" fmla="*/ 8161797 w 12551392"/>
              <a:gd name="connsiteY17" fmla="*/ 120174 h 2251737"/>
              <a:gd name="connsiteX18" fmla="*/ 8454405 w 12551392"/>
              <a:gd name="connsiteY18" fmla="*/ 705390 h 2251737"/>
              <a:gd name="connsiteX19" fmla="*/ 8911605 w 12551392"/>
              <a:gd name="connsiteY19" fmla="*/ 156750 h 2251737"/>
              <a:gd name="connsiteX20" fmla="*/ 9176781 w 12551392"/>
              <a:gd name="connsiteY20" fmla="*/ 339630 h 2251737"/>
              <a:gd name="connsiteX21" fmla="*/ 9807717 w 12551392"/>
              <a:gd name="connsiteY21" fmla="*/ 19590 h 2251737"/>
              <a:gd name="connsiteX22" fmla="*/ 10530093 w 12551392"/>
              <a:gd name="connsiteY22" fmla="*/ 1016286 h 2251737"/>
              <a:gd name="connsiteX23" fmla="*/ 10685541 w 12551392"/>
              <a:gd name="connsiteY23" fmla="*/ 559086 h 2251737"/>
              <a:gd name="connsiteX24" fmla="*/ 11033013 w 12551392"/>
              <a:gd name="connsiteY24" fmla="*/ 549942 h 2251737"/>
              <a:gd name="connsiteX25" fmla="*/ 11490213 w 12551392"/>
              <a:gd name="connsiteY25" fmla="*/ 641382 h 2251737"/>
              <a:gd name="connsiteX26" fmla="*/ 12020565 w 12551392"/>
              <a:gd name="connsiteY26" fmla="*/ 83598 h 2251737"/>
              <a:gd name="connsiteX27" fmla="*/ 12550917 w 12551392"/>
              <a:gd name="connsiteY27" fmla="*/ 641382 h 2251737"/>
              <a:gd name="connsiteX28" fmla="*/ 12112005 w 12551392"/>
              <a:gd name="connsiteY28" fmla="*/ 147606 h 2251737"/>
              <a:gd name="connsiteX29" fmla="*/ 11956557 w 12551392"/>
              <a:gd name="connsiteY29" fmla="*/ 156750 h 2251737"/>
              <a:gd name="connsiteX30" fmla="*/ 11481069 w 12551392"/>
              <a:gd name="connsiteY30" fmla="*/ 705390 h 2251737"/>
              <a:gd name="connsiteX31" fmla="*/ 10767837 w 12551392"/>
              <a:gd name="connsiteY31" fmla="*/ 586518 h 2251737"/>
              <a:gd name="connsiteX32" fmla="*/ 10594101 w 12551392"/>
              <a:gd name="connsiteY32" fmla="*/ 1089438 h 2251737"/>
              <a:gd name="connsiteX33" fmla="*/ 9780285 w 12551392"/>
              <a:gd name="connsiteY33" fmla="*/ 47022 h 2251737"/>
              <a:gd name="connsiteX34" fmla="*/ 9176781 w 12551392"/>
              <a:gd name="connsiteY34" fmla="*/ 385350 h 2251737"/>
              <a:gd name="connsiteX35" fmla="*/ 8957325 w 12551392"/>
              <a:gd name="connsiteY35" fmla="*/ 184182 h 2251737"/>
              <a:gd name="connsiteX36" fmla="*/ 8417829 w 12551392"/>
              <a:gd name="connsiteY36" fmla="*/ 787686 h 2251737"/>
              <a:gd name="connsiteX37" fmla="*/ 8189229 w 12551392"/>
              <a:gd name="connsiteY37" fmla="*/ 156750 h 2251737"/>
              <a:gd name="connsiteX38" fmla="*/ 7796037 w 12551392"/>
              <a:gd name="connsiteY38" fmla="*/ 1089438 h 2251737"/>
              <a:gd name="connsiteX39" fmla="*/ 7347981 w 12551392"/>
              <a:gd name="connsiteY39" fmla="*/ 1308894 h 2251737"/>
              <a:gd name="connsiteX40" fmla="*/ 6698757 w 12551392"/>
              <a:gd name="connsiteY40" fmla="*/ 1180878 h 2251737"/>
              <a:gd name="connsiteX41" fmla="*/ 6872493 w 12551392"/>
              <a:gd name="connsiteY41" fmla="*/ 879126 h 2251737"/>
              <a:gd name="connsiteX42" fmla="*/ 6543309 w 12551392"/>
              <a:gd name="connsiteY42" fmla="*/ 677958 h 2251737"/>
              <a:gd name="connsiteX43" fmla="*/ 6241557 w 12551392"/>
              <a:gd name="connsiteY43" fmla="*/ 952278 h 2251737"/>
              <a:gd name="connsiteX44" fmla="*/ 5866653 w 12551392"/>
              <a:gd name="connsiteY44" fmla="*/ 869982 h 2251737"/>
              <a:gd name="connsiteX45" fmla="*/ 5830077 w 12551392"/>
              <a:gd name="connsiteY45" fmla="*/ 156750 h 2251737"/>
              <a:gd name="connsiteX46" fmla="*/ 5025405 w 12551392"/>
              <a:gd name="connsiteY46" fmla="*/ 1491774 h 2251737"/>
              <a:gd name="connsiteX47" fmla="*/ 3836685 w 12551392"/>
              <a:gd name="connsiteY47" fmla="*/ 1272318 h 2251737"/>
              <a:gd name="connsiteX48" fmla="*/ 3233181 w 12551392"/>
              <a:gd name="connsiteY48" fmla="*/ 1711230 h 2251737"/>
              <a:gd name="connsiteX49" fmla="*/ 3297189 w 12551392"/>
              <a:gd name="connsiteY49" fmla="*/ 952278 h 2251737"/>
              <a:gd name="connsiteX50" fmla="*/ 2428509 w 12551392"/>
              <a:gd name="connsiteY50" fmla="*/ 2250726 h 2251737"/>
              <a:gd name="connsiteX51" fmla="*/ 2300493 w 12551392"/>
              <a:gd name="connsiteY51" fmla="*/ 1171734 h 2251737"/>
              <a:gd name="connsiteX52" fmla="*/ 1971309 w 12551392"/>
              <a:gd name="connsiteY52" fmla="*/ 1354614 h 2251737"/>
              <a:gd name="connsiteX53" fmla="*/ 1623837 w 12551392"/>
              <a:gd name="connsiteY53" fmla="*/ 988854 h 2251737"/>
              <a:gd name="connsiteX54" fmla="*/ 1303797 w 12551392"/>
              <a:gd name="connsiteY54" fmla="*/ 1190022 h 2251737"/>
              <a:gd name="connsiteX55" fmla="*/ 1102629 w 12551392"/>
              <a:gd name="connsiteY55" fmla="*/ 906558 h 2251737"/>
              <a:gd name="connsiteX56" fmla="*/ 883173 w 12551392"/>
              <a:gd name="connsiteY56" fmla="*/ 641382 h 2251737"/>
              <a:gd name="connsiteX57" fmla="*/ 78501 w 12551392"/>
              <a:gd name="connsiteY57" fmla="*/ 1226598 h 2251737"/>
              <a:gd name="connsiteX58" fmla="*/ 32781 w 12551392"/>
              <a:gd name="connsiteY58" fmla="*/ 1107726 h 2251737"/>
              <a:gd name="connsiteX59" fmla="*/ 78501 w 12551392"/>
              <a:gd name="connsiteY59" fmla="*/ 1080294 h 2251737"/>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2346213 w 12551392"/>
              <a:gd name="connsiteY5" fmla="*/ 1080294 h 2251737"/>
              <a:gd name="connsiteX6" fmla="*/ 2474229 w 12551392"/>
              <a:gd name="connsiteY6" fmla="*/ 2168430 h 2251737"/>
              <a:gd name="connsiteX7" fmla="*/ 3278901 w 12551392"/>
              <a:gd name="connsiteY7" fmla="*/ 879126 h 2251737"/>
              <a:gd name="connsiteX8" fmla="*/ 3278901 w 12551392"/>
              <a:gd name="connsiteY8" fmla="*/ 1638078 h 2251737"/>
              <a:gd name="connsiteX9" fmla="*/ 3864117 w 12551392"/>
              <a:gd name="connsiteY9" fmla="*/ 1235742 h 2251737"/>
              <a:gd name="connsiteX10" fmla="*/ 4943109 w 12551392"/>
              <a:gd name="connsiteY10" fmla="*/ 1482630 h 2251737"/>
              <a:gd name="connsiteX11" fmla="*/ 5848365 w 12551392"/>
              <a:gd name="connsiteY11" fmla="*/ 101886 h 2251737"/>
              <a:gd name="connsiteX12" fmla="*/ 5976381 w 12551392"/>
              <a:gd name="connsiteY12" fmla="*/ 933990 h 2251737"/>
              <a:gd name="connsiteX13" fmla="*/ 6543309 w 12551392"/>
              <a:gd name="connsiteY13" fmla="*/ 641382 h 2251737"/>
              <a:gd name="connsiteX14" fmla="*/ 6909069 w 12551392"/>
              <a:gd name="connsiteY14" fmla="*/ 824262 h 2251737"/>
              <a:gd name="connsiteX15" fmla="*/ 6790197 w 12551392"/>
              <a:gd name="connsiteY15" fmla="*/ 1171734 h 2251737"/>
              <a:gd name="connsiteX16" fmla="*/ 7631445 w 12551392"/>
              <a:gd name="connsiteY16" fmla="*/ 1180878 h 2251737"/>
              <a:gd name="connsiteX17" fmla="*/ 8161797 w 12551392"/>
              <a:gd name="connsiteY17" fmla="*/ 120174 h 2251737"/>
              <a:gd name="connsiteX18" fmla="*/ 8454405 w 12551392"/>
              <a:gd name="connsiteY18" fmla="*/ 705390 h 2251737"/>
              <a:gd name="connsiteX19" fmla="*/ 8911605 w 12551392"/>
              <a:gd name="connsiteY19" fmla="*/ 156750 h 2251737"/>
              <a:gd name="connsiteX20" fmla="*/ 9176781 w 12551392"/>
              <a:gd name="connsiteY20" fmla="*/ 339630 h 2251737"/>
              <a:gd name="connsiteX21" fmla="*/ 9807717 w 12551392"/>
              <a:gd name="connsiteY21" fmla="*/ 19590 h 2251737"/>
              <a:gd name="connsiteX22" fmla="*/ 10530093 w 12551392"/>
              <a:gd name="connsiteY22" fmla="*/ 1016286 h 2251737"/>
              <a:gd name="connsiteX23" fmla="*/ 10685541 w 12551392"/>
              <a:gd name="connsiteY23" fmla="*/ 559086 h 2251737"/>
              <a:gd name="connsiteX24" fmla="*/ 11033013 w 12551392"/>
              <a:gd name="connsiteY24" fmla="*/ 549942 h 2251737"/>
              <a:gd name="connsiteX25" fmla="*/ 11490213 w 12551392"/>
              <a:gd name="connsiteY25" fmla="*/ 641382 h 2251737"/>
              <a:gd name="connsiteX26" fmla="*/ 12020565 w 12551392"/>
              <a:gd name="connsiteY26" fmla="*/ 83598 h 2251737"/>
              <a:gd name="connsiteX27" fmla="*/ 12550917 w 12551392"/>
              <a:gd name="connsiteY27" fmla="*/ 641382 h 2251737"/>
              <a:gd name="connsiteX28" fmla="*/ 12112005 w 12551392"/>
              <a:gd name="connsiteY28" fmla="*/ 147606 h 2251737"/>
              <a:gd name="connsiteX29" fmla="*/ 11956557 w 12551392"/>
              <a:gd name="connsiteY29" fmla="*/ 156750 h 2251737"/>
              <a:gd name="connsiteX30" fmla="*/ 11481069 w 12551392"/>
              <a:gd name="connsiteY30" fmla="*/ 705390 h 2251737"/>
              <a:gd name="connsiteX31" fmla="*/ 10767837 w 12551392"/>
              <a:gd name="connsiteY31" fmla="*/ 586518 h 2251737"/>
              <a:gd name="connsiteX32" fmla="*/ 10594101 w 12551392"/>
              <a:gd name="connsiteY32" fmla="*/ 1089438 h 2251737"/>
              <a:gd name="connsiteX33" fmla="*/ 9780285 w 12551392"/>
              <a:gd name="connsiteY33" fmla="*/ 47022 h 2251737"/>
              <a:gd name="connsiteX34" fmla="*/ 9176781 w 12551392"/>
              <a:gd name="connsiteY34" fmla="*/ 385350 h 2251737"/>
              <a:gd name="connsiteX35" fmla="*/ 8957325 w 12551392"/>
              <a:gd name="connsiteY35" fmla="*/ 184182 h 2251737"/>
              <a:gd name="connsiteX36" fmla="*/ 8417829 w 12551392"/>
              <a:gd name="connsiteY36" fmla="*/ 787686 h 2251737"/>
              <a:gd name="connsiteX37" fmla="*/ 8189229 w 12551392"/>
              <a:gd name="connsiteY37" fmla="*/ 156750 h 2251737"/>
              <a:gd name="connsiteX38" fmla="*/ 7796037 w 12551392"/>
              <a:gd name="connsiteY38" fmla="*/ 1089438 h 2251737"/>
              <a:gd name="connsiteX39" fmla="*/ 7347981 w 12551392"/>
              <a:gd name="connsiteY39" fmla="*/ 1308894 h 2251737"/>
              <a:gd name="connsiteX40" fmla="*/ 6698757 w 12551392"/>
              <a:gd name="connsiteY40" fmla="*/ 1180878 h 2251737"/>
              <a:gd name="connsiteX41" fmla="*/ 6872493 w 12551392"/>
              <a:gd name="connsiteY41" fmla="*/ 879126 h 2251737"/>
              <a:gd name="connsiteX42" fmla="*/ 6543309 w 12551392"/>
              <a:gd name="connsiteY42" fmla="*/ 677958 h 2251737"/>
              <a:gd name="connsiteX43" fmla="*/ 6241557 w 12551392"/>
              <a:gd name="connsiteY43" fmla="*/ 952278 h 2251737"/>
              <a:gd name="connsiteX44" fmla="*/ 5866653 w 12551392"/>
              <a:gd name="connsiteY44" fmla="*/ 869982 h 2251737"/>
              <a:gd name="connsiteX45" fmla="*/ 5830077 w 12551392"/>
              <a:gd name="connsiteY45" fmla="*/ 156750 h 2251737"/>
              <a:gd name="connsiteX46" fmla="*/ 5025405 w 12551392"/>
              <a:gd name="connsiteY46" fmla="*/ 1491774 h 2251737"/>
              <a:gd name="connsiteX47" fmla="*/ 3836685 w 12551392"/>
              <a:gd name="connsiteY47" fmla="*/ 1272318 h 2251737"/>
              <a:gd name="connsiteX48" fmla="*/ 3233181 w 12551392"/>
              <a:gd name="connsiteY48" fmla="*/ 1711230 h 2251737"/>
              <a:gd name="connsiteX49" fmla="*/ 3297189 w 12551392"/>
              <a:gd name="connsiteY49" fmla="*/ 952278 h 2251737"/>
              <a:gd name="connsiteX50" fmla="*/ 2428509 w 12551392"/>
              <a:gd name="connsiteY50" fmla="*/ 2250726 h 2251737"/>
              <a:gd name="connsiteX51" fmla="*/ 2300493 w 12551392"/>
              <a:gd name="connsiteY51" fmla="*/ 1171734 h 2251737"/>
              <a:gd name="connsiteX52" fmla="*/ 1971309 w 12551392"/>
              <a:gd name="connsiteY52" fmla="*/ 1354614 h 2251737"/>
              <a:gd name="connsiteX53" fmla="*/ 1623837 w 12551392"/>
              <a:gd name="connsiteY53" fmla="*/ 988854 h 2251737"/>
              <a:gd name="connsiteX54" fmla="*/ 1303797 w 12551392"/>
              <a:gd name="connsiteY54" fmla="*/ 1190022 h 2251737"/>
              <a:gd name="connsiteX55" fmla="*/ 1102629 w 12551392"/>
              <a:gd name="connsiteY55" fmla="*/ 906558 h 2251737"/>
              <a:gd name="connsiteX56" fmla="*/ 883173 w 12551392"/>
              <a:gd name="connsiteY56" fmla="*/ 641382 h 2251737"/>
              <a:gd name="connsiteX57" fmla="*/ 78501 w 12551392"/>
              <a:gd name="connsiteY57" fmla="*/ 1226598 h 2251737"/>
              <a:gd name="connsiteX58" fmla="*/ 32781 w 12551392"/>
              <a:gd name="connsiteY58" fmla="*/ 1107726 h 2251737"/>
              <a:gd name="connsiteX59" fmla="*/ 78501 w 12551392"/>
              <a:gd name="connsiteY59" fmla="*/ 1080294 h 225173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278901 w 12551392"/>
              <a:gd name="connsiteY7" fmla="*/ 879126 h 2254127"/>
              <a:gd name="connsiteX8" fmla="*/ 3278901 w 12551392"/>
              <a:gd name="connsiteY8" fmla="*/ 1638078 h 2254127"/>
              <a:gd name="connsiteX9" fmla="*/ 3864117 w 12551392"/>
              <a:gd name="connsiteY9" fmla="*/ 1235742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36685 w 12551392"/>
              <a:gd name="connsiteY47" fmla="*/ 127231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64117 w 12551392"/>
              <a:gd name="connsiteY9" fmla="*/ 1235742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36685 w 12551392"/>
              <a:gd name="connsiteY47" fmla="*/ 127231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36685 w 12551392"/>
              <a:gd name="connsiteY47" fmla="*/ 127231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54973 w 12551392"/>
              <a:gd name="connsiteY47" fmla="*/ 90655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54973 w 12551392"/>
              <a:gd name="connsiteY47" fmla="*/ 90655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793501 w 12551392"/>
              <a:gd name="connsiteY44" fmla="*/ 1217454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866653 w 12551392"/>
              <a:gd name="connsiteY12" fmla="*/ 11625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793501 w 12551392"/>
              <a:gd name="connsiteY44" fmla="*/ 1217454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91933 w 12551392"/>
              <a:gd name="connsiteY5" fmla="*/ 540798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866653 w 12551392"/>
              <a:gd name="connsiteY12" fmla="*/ 11625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793501 w 12551392"/>
              <a:gd name="connsiteY44" fmla="*/ 1217454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63305"/>
              <a:gd name="connsiteX1" fmla="*/ 910605 w 12551392"/>
              <a:gd name="connsiteY1" fmla="*/ 613950 h 2263305"/>
              <a:gd name="connsiteX2" fmla="*/ 1267221 w 12551392"/>
              <a:gd name="connsiteY2" fmla="*/ 1116870 h 2263305"/>
              <a:gd name="connsiteX3" fmla="*/ 1614693 w 12551392"/>
              <a:gd name="connsiteY3" fmla="*/ 961422 h 2263305"/>
              <a:gd name="connsiteX4" fmla="*/ 2044461 w 12551392"/>
              <a:gd name="connsiteY4" fmla="*/ 1281462 h 2263305"/>
              <a:gd name="connsiteX5" fmla="*/ 2391933 w 12551392"/>
              <a:gd name="connsiteY5" fmla="*/ 540798 h 2263305"/>
              <a:gd name="connsiteX6" fmla="*/ 2474229 w 12551392"/>
              <a:gd name="connsiteY6" fmla="*/ 2168430 h 2263305"/>
              <a:gd name="connsiteX7" fmla="*/ 3086877 w 12551392"/>
              <a:gd name="connsiteY7" fmla="*/ 1418622 h 2263305"/>
              <a:gd name="connsiteX8" fmla="*/ 3278901 w 12551392"/>
              <a:gd name="connsiteY8" fmla="*/ 1638078 h 2263305"/>
              <a:gd name="connsiteX9" fmla="*/ 3882405 w 12551392"/>
              <a:gd name="connsiteY9" fmla="*/ 741966 h 2263305"/>
              <a:gd name="connsiteX10" fmla="*/ 4943109 w 12551392"/>
              <a:gd name="connsiteY10" fmla="*/ 1482630 h 2263305"/>
              <a:gd name="connsiteX11" fmla="*/ 5848365 w 12551392"/>
              <a:gd name="connsiteY11" fmla="*/ 101886 h 2263305"/>
              <a:gd name="connsiteX12" fmla="*/ 5866653 w 12551392"/>
              <a:gd name="connsiteY12" fmla="*/ 1162590 h 2263305"/>
              <a:gd name="connsiteX13" fmla="*/ 6543309 w 12551392"/>
              <a:gd name="connsiteY13" fmla="*/ 641382 h 2263305"/>
              <a:gd name="connsiteX14" fmla="*/ 6909069 w 12551392"/>
              <a:gd name="connsiteY14" fmla="*/ 824262 h 2263305"/>
              <a:gd name="connsiteX15" fmla="*/ 6790197 w 12551392"/>
              <a:gd name="connsiteY15" fmla="*/ 1171734 h 2263305"/>
              <a:gd name="connsiteX16" fmla="*/ 7631445 w 12551392"/>
              <a:gd name="connsiteY16" fmla="*/ 1180878 h 2263305"/>
              <a:gd name="connsiteX17" fmla="*/ 8161797 w 12551392"/>
              <a:gd name="connsiteY17" fmla="*/ 120174 h 2263305"/>
              <a:gd name="connsiteX18" fmla="*/ 8454405 w 12551392"/>
              <a:gd name="connsiteY18" fmla="*/ 705390 h 2263305"/>
              <a:gd name="connsiteX19" fmla="*/ 8911605 w 12551392"/>
              <a:gd name="connsiteY19" fmla="*/ 156750 h 2263305"/>
              <a:gd name="connsiteX20" fmla="*/ 9176781 w 12551392"/>
              <a:gd name="connsiteY20" fmla="*/ 339630 h 2263305"/>
              <a:gd name="connsiteX21" fmla="*/ 9807717 w 12551392"/>
              <a:gd name="connsiteY21" fmla="*/ 19590 h 2263305"/>
              <a:gd name="connsiteX22" fmla="*/ 10530093 w 12551392"/>
              <a:gd name="connsiteY22" fmla="*/ 1016286 h 2263305"/>
              <a:gd name="connsiteX23" fmla="*/ 10685541 w 12551392"/>
              <a:gd name="connsiteY23" fmla="*/ 559086 h 2263305"/>
              <a:gd name="connsiteX24" fmla="*/ 11033013 w 12551392"/>
              <a:gd name="connsiteY24" fmla="*/ 549942 h 2263305"/>
              <a:gd name="connsiteX25" fmla="*/ 11490213 w 12551392"/>
              <a:gd name="connsiteY25" fmla="*/ 641382 h 2263305"/>
              <a:gd name="connsiteX26" fmla="*/ 12020565 w 12551392"/>
              <a:gd name="connsiteY26" fmla="*/ 83598 h 2263305"/>
              <a:gd name="connsiteX27" fmla="*/ 12550917 w 12551392"/>
              <a:gd name="connsiteY27" fmla="*/ 641382 h 2263305"/>
              <a:gd name="connsiteX28" fmla="*/ 12112005 w 12551392"/>
              <a:gd name="connsiteY28" fmla="*/ 147606 h 2263305"/>
              <a:gd name="connsiteX29" fmla="*/ 11956557 w 12551392"/>
              <a:gd name="connsiteY29" fmla="*/ 156750 h 2263305"/>
              <a:gd name="connsiteX30" fmla="*/ 11481069 w 12551392"/>
              <a:gd name="connsiteY30" fmla="*/ 705390 h 2263305"/>
              <a:gd name="connsiteX31" fmla="*/ 10767837 w 12551392"/>
              <a:gd name="connsiteY31" fmla="*/ 586518 h 2263305"/>
              <a:gd name="connsiteX32" fmla="*/ 10594101 w 12551392"/>
              <a:gd name="connsiteY32" fmla="*/ 1089438 h 2263305"/>
              <a:gd name="connsiteX33" fmla="*/ 9780285 w 12551392"/>
              <a:gd name="connsiteY33" fmla="*/ 47022 h 2263305"/>
              <a:gd name="connsiteX34" fmla="*/ 9176781 w 12551392"/>
              <a:gd name="connsiteY34" fmla="*/ 385350 h 2263305"/>
              <a:gd name="connsiteX35" fmla="*/ 8957325 w 12551392"/>
              <a:gd name="connsiteY35" fmla="*/ 184182 h 2263305"/>
              <a:gd name="connsiteX36" fmla="*/ 8417829 w 12551392"/>
              <a:gd name="connsiteY36" fmla="*/ 787686 h 2263305"/>
              <a:gd name="connsiteX37" fmla="*/ 8189229 w 12551392"/>
              <a:gd name="connsiteY37" fmla="*/ 156750 h 2263305"/>
              <a:gd name="connsiteX38" fmla="*/ 7796037 w 12551392"/>
              <a:gd name="connsiteY38" fmla="*/ 1089438 h 2263305"/>
              <a:gd name="connsiteX39" fmla="*/ 7347981 w 12551392"/>
              <a:gd name="connsiteY39" fmla="*/ 1308894 h 2263305"/>
              <a:gd name="connsiteX40" fmla="*/ 6698757 w 12551392"/>
              <a:gd name="connsiteY40" fmla="*/ 1180878 h 2263305"/>
              <a:gd name="connsiteX41" fmla="*/ 6872493 w 12551392"/>
              <a:gd name="connsiteY41" fmla="*/ 879126 h 2263305"/>
              <a:gd name="connsiteX42" fmla="*/ 6543309 w 12551392"/>
              <a:gd name="connsiteY42" fmla="*/ 677958 h 2263305"/>
              <a:gd name="connsiteX43" fmla="*/ 6241557 w 12551392"/>
              <a:gd name="connsiteY43" fmla="*/ 952278 h 2263305"/>
              <a:gd name="connsiteX44" fmla="*/ 5793501 w 12551392"/>
              <a:gd name="connsiteY44" fmla="*/ 1217454 h 2263305"/>
              <a:gd name="connsiteX45" fmla="*/ 5830077 w 12551392"/>
              <a:gd name="connsiteY45" fmla="*/ 156750 h 2263305"/>
              <a:gd name="connsiteX46" fmla="*/ 5025405 w 12551392"/>
              <a:gd name="connsiteY46" fmla="*/ 1491774 h 2263305"/>
              <a:gd name="connsiteX47" fmla="*/ 3973845 w 12551392"/>
              <a:gd name="connsiteY47" fmla="*/ 869982 h 2263305"/>
              <a:gd name="connsiteX48" fmla="*/ 3233181 w 12551392"/>
              <a:gd name="connsiteY48" fmla="*/ 1711230 h 2263305"/>
              <a:gd name="connsiteX49" fmla="*/ 3086877 w 12551392"/>
              <a:gd name="connsiteY49" fmla="*/ 1519206 h 2263305"/>
              <a:gd name="connsiteX50" fmla="*/ 2428509 w 12551392"/>
              <a:gd name="connsiteY50" fmla="*/ 2250726 h 2263305"/>
              <a:gd name="connsiteX51" fmla="*/ 2382789 w 12551392"/>
              <a:gd name="connsiteY51" fmla="*/ 805974 h 2263305"/>
              <a:gd name="connsiteX52" fmla="*/ 1971309 w 12551392"/>
              <a:gd name="connsiteY52" fmla="*/ 1354614 h 2263305"/>
              <a:gd name="connsiteX53" fmla="*/ 1623837 w 12551392"/>
              <a:gd name="connsiteY53" fmla="*/ 988854 h 2263305"/>
              <a:gd name="connsiteX54" fmla="*/ 1303797 w 12551392"/>
              <a:gd name="connsiteY54" fmla="*/ 1190022 h 2263305"/>
              <a:gd name="connsiteX55" fmla="*/ 1102629 w 12551392"/>
              <a:gd name="connsiteY55" fmla="*/ 906558 h 2263305"/>
              <a:gd name="connsiteX56" fmla="*/ 883173 w 12551392"/>
              <a:gd name="connsiteY56" fmla="*/ 641382 h 2263305"/>
              <a:gd name="connsiteX57" fmla="*/ 78501 w 12551392"/>
              <a:gd name="connsiteY57" fmla="*/ 1226598 h 2263305"/>
              <a:gd name="connsiteX58" fmla="*/ 32781 w 12551392"/>
              <a:gd name="connsiteY58" fmla="*/ 1107726 h 2263305"/>
              <a:gd name="connsiteX59" fmla="*/ 78501 w 12551392"/>
              <a:gd name="connsiteY59" fmla="*/ 1080294 h 2263305"/>
              <a:gd name="connsiteX0" fmla="*/ 78501 w 12551392"/>
              <a:gd name="connsiteY0" fmla="*/ 1080294 h 2263305"/>
              <a:gd name="connsiteX1" fmla="*/ 910605 w 12551392"/>
              <a:gd name="connsiteY1" fmla="*/ 613950 h 2263305"/>
              <a:gd name="connsiteX2" fmla="*/ 1267221 w 12551392"/>
              <a:gd name="connsiteY2" fmla="*/ 1116870 h 2263305"/>
              <a:gd name="connsiteX3" fmla="*/ 1614693 w 12551392"/>
              <a:gd name="connsiteY3" fmla="*/ 961422 h 2263305"/>
              <a:gd name="connsiteX4" fmla="*/ 2044461 w 12551392"/>
              <a:gd name="connsiteY4" fmla="*/ 1281462 h 2263305"/>
              <a:gd name="connsiteX5" fmla="*/ 2391933 w 12551392"/>
              <a:gd name="connsiteY5" fmla="*/ 540798 h 2263305"/>
              <a:gd name="connsiteX6" fmla="*/ 2474229 w 12551392"/>
              <a:gd name="connsiteY6" fmla="*/ 2168430 h 2263305"/>
              <a:gd name="connsiteX7" fmla="*/ 3086877 w 12551392"/>
              <a:gd name="connsiteY7" fmla="*/ 1418622 h 2263305"/>
              <a:gd name="connsiteX8" fmla="*/ 3278901 w 12551392"/>
              <a:gd name="connsiteY8" fmla="*/ 1638078 h 2263305"/>
              <a:gd name="connsiteX9" fmla="*/ 3882405 w 12551392"/>
              <a:gd name="connsiteY9" fmla="*/ 741966 h 2263305"/>
              <a:gd name="connsiteX10" fmla="*/ 4943109 w 12551392"/>
              <a:gd name="connsiteY10" fmla="*/ 1482630 h 2263305"/>
              <a:gd name="connsiteX11" fmla="*/ 5848365 w 12551392"/>
              <a:gd name="connsiteY11" fmla="*/ 101886 h 2263305"/>
              <a:gd name="connsiteX12" fmla="*/ 5866653 w 12551392"/>
              <a:gd name="connsiteY12" fmla="*/ 1162590 h 2263305"/>
              <a:gd name="connsiteX13" fmla="*/ 6543309 w 12551392"/>
              <a:gd name="connsiteY13" fmla="*/ 641382 h 2263305"/>
              <a:gd name="connsiteX14" fmla="*/ 6909069 w 12551392"/>
              <a:gd name="connsiteY14" fmla="*/ 824262 h 2263305"/>
              <a:gd name="connsiteX15" fmla="*/ 6790197 w 12551392"/>
              <a:gd name="connsiteY15" fmla="*/ 1171734 h 2263305"/>
              <a:gd name="connsiteX16" fmla="*/ 7631445 w 12551392"/>
              <a:gd name="connsiteY16" fmla="*/ 1180878 h 2263305"/>
              <a:gd name="connsiteX17" fmla="*/ 8161797 w 12551392"/>
              <a:gd name="connsiteY17" fmla="*/ 120174 h 2263305"/>
              <a:gd name="connsiteX18" fmla="*/ 8454405 w 12551392"/>
              <a:gd name="connsiteY18" fmla="*/ 705390 h 2263305"/>
              <a:gd name="connsiteX19" fmla="*/ 8911605 w 12551392"/>
              <a:gd name="connsiteY19" fmla="*/ 156750 h 2263305"/>
              <a:gd name="connsiteX20" fmla="*/ 9176781 w 12551392"/>
              <a:gd name="connsiteY20" fmla="*/ 339630 h 2263305"/>
              <a:gd name="connsiteX21" fmla="*/ 9807717 w 12551392"/>
              <a:gd name="connsiteY21" fmla="*/ 19590 h 2263305"/>
              <a:gd name="connsiteX22" fmla="*/ 10530093 w 12551392"/>
              <a:gd name="connsiteY22" fmla="*/ 1016286 h 2263305"/>
              <a:gd name="connsiteX23" fmla="*/ 10685541 w 12551392"/>
              <a:gd name="connsiteY23" fmla="*/ 559086 h 2263305"/>
              <a:gd name="connsiteX24" fmla="*/ 11033013 w 12551392"/>
              <a:gd name="connsiteY24" fmla="*/ 549942 h 2263305"/>
              <a:gd name="connsiteX25" fmla="*/ 11490213 w 12551392"/>
              <a:gd name="connsiteY25" fmla="*/ 641382 h 2263305"/>
              <a:gd name="connsiteX26" fmla="*/ 12020565 w 12551392"/>
              <a:gd name="connsiteY26" fmla="*/ 83598 h 2263305"/>
              <a:gd name="connsiteX27" fmla="*/ 12550917 w 12551392"/>
              <a:gd name="connsiteY27" fmla="*/ 641382 h 2263305"/>
              <a:gd name="connsiteX28" fmla="*/ 12112005 w 12551392"/>
              <a:gd name="connsiteY28" fmla="*/ 147606 h 2263305"/>
              <a:gd name="connsiteX29" fmla="*/ 11956557 w 12551392"/>
              <a:gd name="connsiteY29" fmla="*/ 156750 h 2263305"/>
              <a:gd name="connsiteX30" fmla="*/ 11481069 w 12551392"/>
              <a:gd name="connsiteY30" fmla="*/ 705390 h 2263305"/>
              <a:gd name="connsiteX31" fmla="*/ 10767837 w 12551392"/>
              <a:gd name="connsiteY31" fmla="*/ 586518 h 2263305"/>
              <a:gd name="connsiteX32" fmla="*/ 10594101 w 12551392"/>
              <a:gd name="connsiteY32" fmla="*/ 1089438 h 2263305"/>
              <a:gd name="connsiteX33" fmla="*/ 9780285 w 12551392"/>
              <a:gd name="connsiteY33" fmla="*/ 47022 h 2263305"/>
              <a:gd name="connsiteX34" fmla="*/ 9176781 w 12551392"/>
              <a:gd name="connsiteY34" fmla="*/ 385350 h 2263305"/>
              <a:gd name="connsiteX35" fmla="*/ 8957325 w 12551392"/>
              <a:gd name="connsiteY35" fmla="*/ 184182 h 2263305"/>
              <a:gd name="connsiteX36" fmla="*/ 8417829 w 12551392"/>
              <a:gd name="connsiteY36" fmla="*/ 787686 h 2263305"/>
              <a:gd name="connsiteX37" fmla="*/ 8189229 w 12551392"/>
              <a:gd name="connsiteY37" fmla="*/ 156750 h 2263305"/>
              <a:gd name="connsiteX38" fmla="*/ 7796037 w 12551392"/>
              <a:gd name="connsiteY38" fmla="*/ 1089438 h 2263305"/>
              <a:gd name="connsiteX39" fmla="*/ 7347981 w 12551392"/>
              <a:gd name="connsiteY39" fmla="*/ 1308894 h 2263305"/>
              <a:gd name="connsiteX40" fmla="*/ 6698757 w 12551392"/>
              <a:gd name="connsiteY40" fmla="*/ 1180878 h 2263305"/>
              <a:gd name="connsiteX41" fmla="*/ 6872493 w 12551392"/>
              <a:gd name="connsiteY41" fmla="*/ 879126 h 2263305"/>
              <a:gd name="connsiteX42" fmla="*/ 6543309 w 12551392"/>
              <a:gd name="connsiteY42" fmla="*/ 677958 h 2263305"/>
              <a:gd name="connsiteX43" fmla="*/ 6241557 w 12551392"/>
              <a:gd name="connsiteY43" fmla="*/ 952278 h 2263305"/>
              <a:gd name="connsiteX44" fmla="*/ 5793501 w 12551392"/>
              <a:gd name="connsiteY44" fmla="*/ 1217454 h 2263305"/>
              <a:gd name="connsiteX45" fmla="*/ 5830077 w 12551392"/>
              <a:gd name="connsiteY45" fmla="*/ 156750 h 2263305"/>
              <a:gd name="connsiteX46" fmla="*/ 5025405 w 12551392"/>
              <a:gd name="connsiteY46" fmla="*/ 1491774 h 2263305"/>
              <a:gd name="connsiteX47" fmla="*/ 3973845 w 12551392"/>
              <a:gd name="connsiteY47" fmla="*/ 869982 h 2263305"/>
              <a:gd name="connsiteX48" fmla="*/ 3233181 w 12551392"/>
              <a:gd name="connsiteY48" fmla="*/ 1711230 h 2263305"/>
              <a:gd name="connsiteX49" fmla="*/ 3086877 w 12551392"/>
              <a:gd name="connsiteY49" fmla="*/ 1519206 h 2263305"/>
              <a:gd name="connsiteX50" fmla="*/ 2428509 w 12551392"/>
              <a:gd name="connsiteY50" fmla="*/ 2250726 h 2263305"/>
              <a:gd name="connsiteX51" fmla="*/ 2382789 w 12551392"/>
              <a:gd name="connsiteY51" fmla="*/ 805974 h 2263305"/>
              <a:gd name="connsiteX52" fmla="*/ 2062749 w 12551392"/>
              <a:gd name="connsiteY52" fmla="*/ 1372902 h 2263305"/>
              <a:gd name="connsiteX53" fmla="*/ 1623837 w 12551392"/>
              <a:gd name="connsiteY53" fmla="*/ 988854 h 2263305"/>
              <a:gd name="connsiteX54" fmla="*/ 1303797 w 12551392"/>
              <a:gd name="connsiteY54" fmla="*/ 1190022 h 2263305"/>
              <a:gd name="connsiteX55" fmla="*/ 1102629 w 12551392"/>
              <a:gd name="connsiteY55" fmla="*/ 906558 h 2263305"/>
              <a:gd name="connsiteX56" fmla="*/ 883173 w 12551392"/>
              <a:gd name="connsiteY56" fmla="*/ 641382 h 2263305"/>
              <a:gd name="connsiteX57" fmla="*/ 78501 w 12551392"/>
              <a:gd name="connsiteY57" fmla="*/ 1226598 h 2263305"/>
              <a:gd name="connsiteX58" fmla="*/ 32781 w 12551392"/>
              <a:gd name="connsiteY58" fmla="*/ 1107726 h 2263305"/>
              <a:gd name="connsiteX59" fmla="*/ 78501 w 12551392"/>
              <a:gd name="connsiteY59" fmla="*/ 1080294 h 2263305"/>
              <a:gd name="connsiteX0" fmla="*/ 78501 w 12551392"/>
              <a:gd name="connsiteY0" fmla="*/ 1080294 h 2263305"/>
              <a:gd name="connsiteX1" fmla="*/ 910605 w 12551392"/>
              <a:gd name="connsiteY1" fmla="*/ 613950 h 2263305"/>
              <a:gd name="connsiteX2" fmla="*/ 1267221 w 12551392"/>
              <a:gd name="connsiteY2" fmla="*/ 1116870 h 2263305"/>
              <a:gd name="connsiteX3" fmla="*/ 1614693 w 12551392"/>
              <a:gd name="connsiteY3" fmla="*/ 961422 h 2263305"/>
              <a:gd name="connsiteX4" fmla="*/ 2044461 w 12551392"/>
              <a:gd name="connsiteY4" fmla="*/ 1281462 h 2263305"/>
              <a:gd name="connsiteX5" fmla="*/ 2391933 w 12551392"/>
              <a:gd name="connsiteY5" fmla="*/ 540798 h 2263305"/>
              <a:gd name="connsiteX6" fmla="*/ 2474229 w 12551392"/>
              <a:gd name="connsiteY6" fmla="*/ 2168430 h 2263305"/>
              <a:gd name="connsiteX7" fmla="*/ 2647965 w 12551392"/>
              <a:gd name="connsiteY7" fmla="*/ 1327182 h 2263305"/>
              <a:gd name="connsiteX8" fmla="*/ 3278901 w 12551392"/>
              <a:gd name="connsiteY8" fmla="*/ 1638078 h 2263305"/>
              <a:gd name="connsiteX9" fmla="*/ 3882405 w 12551392"/>
              <a:gd name="connsiteY9" fmla="*/ 741966 h 2263305"/>
              <a:gd name="connsiteX10" fmla="*/ 4943109 w 12551392"/>
              <a:gd name="connsiteY10" fmla="*/ 1482630 h 2263305"/>
              <a:gd name="connsiteX11" fmla="*/ 5848365 w 12551392"/>
              <a:gd name="connsiteY11" fmla="*/ 101886 h 2263305"/>
              <a:gd name="connsiteX12" fmla="*/ 5866653 w 12551392"/>
              <a:gd name="connsiteY12" fmla="*/ 1162590 h 2263305"/>
              <a:gd name="connsiteX13" fmla="*/ 6543309 w 12551392"/>
              <a:gd name="connsiteY13" fmla="*/ 641382 h 2263305"/>
              <a:gd name="connsiteX14" fmla="*/ 6909069 w 12551392"/>
              <a:gd name="connsiteY14" fmla="*/ 824262 h 2263305"/>
              <a:gd name="connsiteX15" fmla="*/ 6790197 w 12551392"/>
              <a:gd name="connsiteY15" fmla="*/ 1171734 h 2263305"/>
              <a:gd name="connsiteX16" fmla="*/ 7631445 w 12551392"/>
              <a:gd name="connsiteY16" fmla="*/ 1180878 h 2263305"/>
              <a:gd name="connsiteX17" fmla="*/ 8161797 w 12551392"/>
              <a:gd name="connsiteY17" fmla="*/ 120174 h 2263305"/>
              <a:gd name="connsiteX18" fmla="*/ 8454405 w 12551392"/>
              <a:gd name="connsiteY18" fmla="*/ 705390 h 2263305"/>
              <a:gd name="connsiteX19" fmla="*/ 8911605 w 12551392"/>
              <a:gd name="connsiteY19" fmla="*/ 156750 h 2263305"/>
              <a:gd name="connsiteX20" fmla="*/ 9176781 w 12551392"/>
              <a:gd name="connsiteY20" fmla="*/ 339630 h 2263305"/>
              <a:gd name="connsiteX21" fmla="*/ 9807717 w 12551392"/>
              <a:gd name="connsiteY21" fmla="*/ 19590 h 2263305"/>
              <a:gd name="connsiteX22" fmla="*/ 10530093 w 12551392"/>
              <a:gd name="connsiteY22" fmla="*/ 1016286 h 2263305"/>
              <a:gd name="connsiteX23" fmla="*/ 10685541 w 12551392"/>
              <a:gd name="connsiteY23" fmla="*/ 559086 h 2263305"/>
              <a:gd name="connsiteX24" fmla="*/ 11033013 w 12551392"/>
              <a:gd name="connsiteY24" fmla="*/ 549942 h 2263305"/>
              <a:gd name="connsiteX25" fmla="*/ 11490213 w 12551392"/>
              <a:gd name="connsiteY25" fmla="*/ 641382 h 2263305"/>
              <a:gd name="connsiteX26" fmla="*/ 12020565 w 12551392"/>
              <a:gd name="connsiteY26" fmla="*/ 83598 h 2263305"/>
              <a:gd name="connsiteX27" fmla="*/ 12550917 w 12551392"/>
              <a:gd name="connsiteY27" fmla="*/ 641382 h 2263305"/>
              <a:gd name="connsiteX28" fmla="*/ 12112005 w 12551392"/>
              <a:gd name="connsiteY28" fmla="*/ 147606 h 2263305"/>
              <a:gd name="connsiteX29" fmla="*/ 11956557 w 12551392"/>
              <a:gd name="connsiteY29" fmla="*/ 156750 h 2263305"/>
              <a:gd name="connsiteX30" fmla="*/ 11481069 w 12551392"/>
              <a:gd name="connsiteY30" fmla="*/ 705390 h 2263305"/>
              <a:gd name="connsiteX31" fmla="*/ 10767837 w 12551392"/>
              <a:gd name="connsiteY31" fmla="*/ 586518 h 2263305"/>
              <a:gd name="connsiteX32" fmla="*/ 10594101 w 12551392"/>
              <a:gd name="connsiteY32" fmla="*/ 1089438 h 2263305"/>
              <a:gd name="connsiteX33" fmla="*/ 9780285 w 12551392"/>
              <a:gd name="connsiteY33" fmla="*/ 47022 h 2263305"/>
              <a:gd name="connsiteX34" fmla="*/ 9176781 w 12551392"/>
              <a:gd name="connsiteY34" fmla="*/ 385350 h 2263305"/>
              <a:gd name="connsiteX35" fmla="*/ 8957325 w 12551392"/>
              <a:gd name="connsiteY35" fmla="*/ 184182 h 2263305"/>
              <a:gd name="connsiteX36" fmla="*/ 8417829 w 12551392"/>
              <a:gd name="connsiteY36" fmla="*/ 787686 h 2263305"/>
              <a:gd name="connsiteX37" fmla="*/ 8189229 w 12551392"/>
              <a:gd name="connsiteY37" fmla="*/ 156750 h 2263305"/>
              <a:gd name="connsiteX38" fmla="*/ 7796037 w 12551392"/>
              <a:gd name="connsiteY38" fmla="*/ 1089438 h 2263305"/>
              <a:gd name="connsiteX39" fmla="*/ 7347981 w 12551392"/>
              <a:gd name="connsiteY39" fmla="*/ 1308894 h 2263305"/>
              <a:gd name="connsiteX40" fmla="*/ 6698757 w 12551392"/>
              <a:gd name="connsiteY40" fmla="*/ 1180878 h 2263305"/>
              <a:gd name="connsiteX41" fmla="*/ 6872493 w 12551392"/>
              <a:gd name="connsiteY41" fmla="*/ 879126 h 2263305"/>
              <a:gd name="connsiteX42" fmla="*/ 6543309 w 12551392"/>
              <a:gd name="connsiteY42" fmla="*/ 677958 h 2263305"/>
              <a:gd name="connsiteX43" fmla="*/ 6241557 w 12551392"/>
              <a:gd name="connsiteY43" fmla="*/ 952278 h 2263305"/>
              <a:gd name="connsiteX44" fmla="*/ 5793501 w 12551392"/>
              <a:gd name="connsiteY44" fmla="*/ 1217454 h 2263305"/>
              <a:gd name="connsiteX45" fmla="*/ 5830077 w 12551392"/>
              <a:gd name="connsiteY45" fmla="*/ 156750 h 2263305"/>
              <a:gd name="connsiteX46" fmla="*/ 5025405 w 12551392"/>
              <a:gd name="connsiteY46" fmla="*/ 1491774 h 2263305"/>
              <a:gd name="connsiteX47" fmla="*/ 3973845 w 12551392"/>
              <a:gd name="connsiteY47" fmla="*/ 869982 h 2263305"/>
              <a:gd name="connsiteX48" fmla="*/ 3233181 w 12551392"/>
              <a:gd name="connsiteY48" fmla="*/ 1711230 h 2263305"/>
              <a:gd name="connsiteX49" fmla="*/ 3086877 w 12551392"/>
              <a:gd name="connsiteY49" fmla="*/ 1519206 h 2263305"/>
              <a:gd name="connsiteX50" fmla="*/ 2428509 w 12551392"/>
              <a:gd name="connsiteY50" fmla="*/ 2250726 h 2263305"/>
              <a:gd name="connsiteX51" fmla="*/ 2382789 w 12551392"/>
              <a:gd name="connsiteY51" fmla="*/ 805974 h 2263305"/>
              <a:gd name="connsiteX52" fmla="*/ 2062749 w 12551392"/>
              <a:gd name="connsiteY52" fmla="*/ 1372902 h 2263305"/>
              <a:gd name="connsiteX53" fmla="*/ 1623837 w 12551392"/>
              <a:gd name="connsiteY53" fmla="*/ 988854 h 2263305"/>
              <a:gd name="connsiteX54" fmla="*/ 1303797 w 12551392"/>
              <a:gd name="connsiteY54" fmla="*/ 1190022 h 2263305"/>
              <a:gd name="connsiteX55" fmla="*/ 1102629 w 12551392"/>
              <a:gd name="connsiteY55" fmla="*/ 906558 h 2263305"/>
              <a:gd name="connsiteX56" fmla="*/ 883173 w 12551392"/>
              <a:gd name="connsiteY56" fmla="*/ 641382 h 2263305"/>
              <a:gd name="connsiteX57" fmla="*/ 78501 w 12551392"/>
              <a:gd name="connsiteY57" fmla="*/ 1226598 h 2263305"/>
              <a:gd name="connsiteX58" fmla="*/ 32781 w 12551392"/>
              <a:gd name="connsiteY58" fmla="*/ 1107726 h 2263305"/>
              <a:gd name="connsiteX59" fmla="*/ 78501 w 12551392"/>
              <a:gd name="connsiteY59" fmla="*/ 1080294 h 2263305"/>
              <a:gd name="connsiteX0" fmla="*/ 78501 w 12551392"/>
              <a:gd name="connsiteY0" fmla="*/ 1080294 h 2259926"/>
              <a:gd name="connsiteX1" fmla="*/ 910605 w 12551392"/>
              <a:gd name="connsiteY1" fmla="*/ 613950 h 2259926"/>
              <a:gd name="connsiteX2" fmla="*/ 1267221 w 12551392"/>
              <a:gd name="connsiteY2" fmla="*/ 1116870 h 2259926"/>
              <a:gd name="connsiteX3" fmla="*/ 1614693 w 12551392"/>
              <a:gd name="connsiteY3" fmla="*/ 961422 h 2259926"/>
              <a:gd name="connsiteX4" fmla="*/ 2044461 w 12551392"/>
              <a:gd name="connsiteY4" fmla="*/ 1281462 h 2259926"/>
              <a:gd name="connsiteX5" fmla="*/ 2391933 w 12551392"/>
              <a:gd name="connsiteY5" fmla="*/ 540798 h 2259926"/>
              <a:gd name="connsiteX6" fmla="*/ 2474229 w 12551392"/>
              <a:gd name="connsiteY6" fmla="*/ 2168430 h 2259926"/>
              <a:gd name="connsiteX7" fmla="*/ 2647965 w 12551392"/>
              <a:gd name="connsiteY7" fmla="*/ 1327182 h 2259926"/>
              <a:gd name="connsiteX8" fmla="*/ 3278901 w 12551392"/>
              <a:gd name="connsiteY8" fmla="*/ 1638078 h 2259926"/>
              <a:gd name="connsiteX9" fmla="*/ 3882405 w 12551392"/>
              <a:gd name="connsiteY9" fmla="*/ 741966 h 2259926"/>
              <a:gd name="connsiteX10" fmla="*/ 4943109 w 12551392"/>
              <a:gd name="connsiteY10" fmla="*/ 1482630 h 2259926"/>
              <a:gd name="connsiteX11" fmla="*/ 5848365 w 12551392"/>
              <a:gd name="connsiteY11" fmla="*/ 101886 h 2259926"/>
              <a:gd name="connsiteX12" fmla="*/ 5866653 w 12551392"/>
              <a:gd name="connsiteY12" fmla="*/ 1162590 h 2259926"/>
              <a:gd name="connsiteX13" fmla="*/ 6543309 w 12551392"/>
              <a:gd name="connsiteY13" fmla="*/ 641382 h 2259926"/>
              <a:gd name="connsiteX14" fmla="*/ 6909069 w 12551392"/>
              <a:gd name="connsiteY14" fmla="*/ 824262 h 2259926"/>
              <a:gd name="connsiteX15" fmla="*/ 6790197 w 12551392"/>
              <a:gd name="connsiteY15" fmla="*/ 1171734 h 2259926"/>
              <a:gd name="connsiteX16" fmla="*/ 7631445 w 12551392"/>
              <a:gd name="connsiteY16" fmla="*/ 1180878 h 2259926"/>
              <a:gd name="connsiteX17" fmla="*/ 8161797 w 12551392"/>
              <a:gd name="connsiteY17" fmla="*/ 120174 h 2259926"/>
              <a:gd name="connsiteX18" fmla="*/ 8454405 w 12551392"/>
              <a:gd name="connsiteY18" fmla="*/ 705390 h 2259926"/>
              <a:gd name="connsiteX19" fmla="*/ 8911605 w 12551392"/>
              <a:gd name="connsiteY19" fmla="*/ 156750 h 2259926"/>
              <a:gd name="connsiteX20" fmla="*/ 9176781 w 12551392"/>
              <a:gd name="connsiteY20" fmla="*/ 339630 h 2259926"/>
              <a:gd name="connsiteX21" fmla="*/ 9807717 w 12551392"/>
              <a:gd name="connsiteY21" fmla="*/ 19590 h 2259926"/>
              <a:gd name="connsiteX22" fmla="*/ 10530093 w 12551392"/>
              <a:gd name="connsiteY22" fmla="*/ 1016286 h 2259926"/>
              <a:gd name="connsiteX23" fmla="*/ 10685541 w 12551392"/>
              <a:gd name="connsiteY23" fmla="*/ 559086 h 2259926"/>
              <a:gd name="connsiteX24" fmla="*/ 11033013 w 12551392"/>
              <a:gd name="connsiteY24" fmla="*/ 549942 h 2259926"/>
              <a:gd name="connsiteX25" fmla="*/ 11490213 w 12551392"/>
              <a:gd name="connsiteY25" fmla="*/ 641382 h 2259926"/>
              <a:gd name="connsiteX26" fmla="*/ 12020565 w 12551392"/>
              <a:gd name="connsiteY26" fmla="*/ 83598 h 2259926"/>
              <a:gd name="connsiteX27" fmla="*/ 12550917 w 12551392"/>
              <a:gd name="connsiteY27" fmla="*/ 641382 h 2259926"/>
              <a:gd name="connsiteX28" fmla="*/ 12112005 w 12551392"/>
              <a:gd name="connsiteY28" fmla="*/ 147606 h 2259926"/>
              <a:gd name="connsiteX29" fmla="*/ 11956557 w 12551392"/>
              <a:gd name="connsiteY29" fmla="*/ 156750 h 2259926"/>
              <a:gd name="connsiteX30" fmla="*/ 11481069 w 12551392"/>
              <a:gd name="connsiteY30" fmla="*/ 705390 h 2259926"/>
              <a:gd name="connsiteX31" fmla="*/ 10767837 w 12551392"/>
              <a:gd name="connsiteY31" fmla="*/ 586518 h 2259926"/>
              <a:gd name="connsiteX32" fmla="*/ 10594101 w 12551392"/>
              <a:gd name="connsiteY32" fmla="*/ 1089438 h 2259926"/>
              <a:gd name="connsiteX33" fmla="*/ 9780285 w 12551392"/>
              <a:gd name="connsiteY33" fmla="*/ 47022 h 2259926"/>
              <a:gd name="connsiteX34" fmla="*/ 9176781 w 12551392"/>
              <a:gd name="connsiteY34" fmla="*/ 385350 h 2259926"/>
              <a:gd name="connsiteX35" fmla="*/ 8957325 w 12551392"/>
              <a:gd name="connsiteY35" fmla="*/ 184182 h 2259926"/>
              <a:gd name="connsiteX36" fmla="*/ 8417829 w 12551392"/>
              <a:gd name="connsiteY36" fmla="*/ 787686 h 2259926"/>
              <a:gd name="connsiteX37" fmla="*/ 8189229 w 12551392"/>
              <a:gd name="connsiteY37" fmla="*/ 156750 h 2259926"/>
              <a:gd name="connsiteX38" fmla="*/ 7796037 w 12551392"/>
              <a:gd name="connsiteY38" fmla="*/ 1089438 h 2259926"/>
              <a:gd name="connsiteX39" fmla="*/ 7347981 w 12551392"/>
              <a:gd name="connsiteY39" fmla="*/ 1308894 h 2259926"/>
              <a:gd name="connsiteX40" fmla="*/ 6698757 w 12551392"/>
              <a:gd name="connsiteY40" fmla="*/ 1180878 h 2259926"/>
              <a:gd name="connsiteX41" fmla="*/ 6872493 w 12551392"/>
              <a:gd name="connsiteY41" fmla="*/ 879126 h 2259926"/>
              <a:gd name="connsiteX42" fmla="*/ 6543309 w 12551392"/>
              <a:gd name="connsiteY42" fmla="*/ 677958 h 2259926"/>
              <a:gd name="connsiteX43" fmla="*/ 6241557 w 12551392"/>
              <a:gd name="connsiteY43" fmla="*/ 952278 h 2259926"/>
              <a:gd name="connsiteX44" fmla="*/ 5793501 w 12551392"/>
              <a:gd name="connsiteY44" fmla="*/ 1217454 h 2259926"/>
              <a:gd name="connsiteX45" fmla="*/ 5830077 w 12551392"/>
              <a:gd name="connsiteY45" fmla="*/ 156750 h 2259926"/>
              <a:gd name="connsiteX46" fmla="*/ 5025405 w 12551392"/>
              <a:gd name="connsiteY46" fmla="*/ 1491774 h 2259926"/>
              <a:gd name="connsiteX47" fmla="*/ 3973845 w 12551392"/>
              <a:gd name="connsiteY47" fmla="*/ 869982 h 2259926"/>
              <a:gd name="connsiteX48" fmla="*/ 3233181 w 12551392"/>
              <a:gd name="connsiteY48" fmla="*/ 1711230 h 2259926"/>
              <a:gd name="connsiteX49" fmla="*/ 2693685 w 12551392"/>
              <a:gd name="connsiteY49" fmla="*/ 1436910 h 2259926"/>
              <a:gd name="connsiteX50" fmla="*/ 2428509 w 12551392"/>
              <a:gd name="connsiteY50" fmla="*/ 2250726 h 2259926"/>
              <a:gd name="connsiteX51" fmla="*/ 2382789 w 12551392"/>
              <a:gd name="connsiteY51" fmla="*/ 805974 h 2259926"/>
              <a:gd name="connsiteX52" fmla="*/ 2062749 w 12551392"/>
              <a:gd name="connsiteY52" fmla="*/ 1372902 h 2259926"/>
              <a:gd name="connsiteX53" fmla="*/ 1623837 w 12551392"/>
              <a:gd name="connsiteY53" fmla="*/ 988854 h 2259926"/>
              <a:gd name="connsiteX54" fmla="*/ 1303797 w 12551392"/>
              <a:gd name="connsiteY54" fmla="*/ 1190022 h 2259926"/>
              <a:gd name="connsiteX55" fmla="*/ 1102629 w 12551392"/>
              <a:gd name="connsiteY55" fmla="*/ 906558 h 2259926"/>
              <a:gd name="connsiteX56" fmla="*/ 883173 w 12551392"/>
              <a:gd name="connsiteY56" fmla="*/ 641382 h 2259926"/>
              <a:gd name="connsiteX57" fmla="*/ 78501 w 12551392"/>
              <a:gd name="connsiteY57" fmla="*/ 1226598 h 2259926"/>
              <a:gd name="connsiteX58" fmla="*/ 32781 w 12551392"/>
              <a:gd name="connsiteY58" fmla="*/ 1107726 h 2259926"/>
              <a:gd name="connsiteX59" fmla="*/ 78501 w 12551392"/>
              <a:gd name="connsiteY59" fmla="*/ 1080294 h 2259926"/>
              <a:gd name="connsiteX0" fmla="*/ 78501 w 12551392"/>
              <a:gd name="connsiteY0" fmla="*/ 1080294 h 2259926"/>
              <a:gd name="connsiteX1" fmla="*/ 910605 w 12551392"/>
              <a:gd name="connsiteY1" fmla="*/ 321342 h 2259926"/>
              <a:gd name="connsiteX2" fmla="*/ 1267221 w 12551392"/>
              <a:gd name="connsiteY2" fmla="*/ 1116870 h 2259926"/>
              <a:gd name="connsiteX3" fmla="*/ 1614693 w 12551392"/>
              <a:gd name="connsiteY3" fmla="*/ 961422 h 2259926"/>
              <a:gd name="connsiteX4" fmla="*/ 2044461 w 12551392"/>
              <a:gd name="connsiteY4" fmla="*/ 1281462 h 2259926"/>
              <a:gd name="connsiteX5" fmla="*/ 2391933 w 12551392"/>
              <a:gd name="connsiteY5" fmla="*/ 540798 h 2259926"/>
              <a:gd name="connsiteX6" fmla="*/ 2474229 w 12551392"/>
              <a:gd name="connsiteY6" fmla="*/ 2168430 h 2259926"/>
              <a:gd name="connsiteX7" fmla="*/ 2647965 w 12551392"/>
              <a:gd name="connsiteY7" fmla="*/ 1327182 h 2259926"/>
              <a:gd name="connsiteX8" fmla="*/ 3278901 w 12551392"/>
              <a:gd name="connsiteY8" fmla="*/ 1638078 h 2259926"/>
              <a:gd name="connsiteX9" fmla="*/ 3882405 w 12551392"/>
              <a:gd name="connsiteY9" fmla="*/ 741966 h 2259926"/>
              <a:gd name="connsiteX10" fmla="*/ 4943109 w 12551392"/>
              <a:gd name="connsiteY10" fmla="*/ 1482630 h 2259926"/>
              <a:gd name="connsiteX11" fmla="*/ 5848365 w 12551392"/>
              <a:gd name="connsiteY11" fmla="*/ 101886 h 2259926"/>
              <a:gd name="connsiteX12" fmla="*/ 5866653 w 12551392"/>
              <a:gd name="connsiteY12" fmla="*/ 1162590 h 2259926"/>
              <a:gd name="connsiteX13" fmla="*/ 6543309 w 12551392"/>
              <a:gd name="connsiteY13" fmla="*/ 641382 h 2259926"/>
              <a:gd name="connsiteX14" fmla="*/ 6909069 w 12551392"/>
              <a:gd name="connsiteY14" fmla="*/ 824262 h 2259926"/>
              <a:gd name="connsiteX15" fmla="*/ 6790197 w 12551392"/>
              <a:gd name="connsiteY15" fmla="*/ 1171734 h 2259926"/>
              <a:gd name="connsiteX16" fmla="*/ 7631445 w 12551392"/>
              <a:gd name="connsiteY16" fmla="*/ 1180878 h 2259926"/>
              <a:gd name="connsiteX17" fmla="*/ 8161797 w 12551392"/>
              <a:gd name="connsiteY17" fmla="*/ 120174 h 2259926"/>
              <a:gd name="connsiteX18" fmla="*/ 8454405 w 12551392"/>
              <a:gd name="connsiteY18" fmla="*/ 705390 h 2259926"/>
              <a:gd name="connsiteX19" fmla="*/ 8911605 w 12551392"/>
              <a:gd name="connsiteY19" fmla="*/ 156750 h 2259926"/>
              <a:gd name="connsiteX20" fmla="*/ 9176781 w 12551392"/>
              <a:gd name="connsiteY20" fmla="*/ 339630 h 2259926"/>
              <a:gd name="connsiteX21" fmla="*/ 9807717 w 12551392"/>
              <a:gd name="connsiteY21" fmla="*/ 19590 h 2259926"/>
              <a:gd name="connsiteX22" fmla="*/ 10530093 w 12551392"/>
              <a:gd name="connsiteY22" fmla="*/ 1016286 h 2259926"/>
              <a:gd name="connsiteX23" fmla="*/ 10685541 w 12551392"/>
              <a:gd name="connsiteY23" fmla="*/ 559086 h 2259926"/>
              <a:gd name="connsiteX24" fmla="*/ 11033013 w 12551392"/>
              <a:gd name="connsiteY24" fmla="*/ 549942 h 2259926"/>
              <a:gd name="connsiteX25" fmla="*/ 11490213 w 12551392"/>
              <a:gd name="connsiteY25" fmla="*/ 641382 h 2259926"/>
              <a:gd name="connsiteX26" fmla="*/ 12020565 w 12551392"/>
              <a:gd name="connsiteY26" fmla="*/ 83598 h 2259926"/>
              <a:gd name="connsiteX27" fmla="*/ 12550917 w 12551392"/>
              <a:gd name="connsiteY27" fmla="*/ 641382 h 2259926"/>
              <a:gd name="connsiteX28" fmla="*/ 12112005 w 12551392"/>
              <a:gd name="connsiteY28" fmla="*/ 147606 h 2259926"/>
              <a:gd name="connsiteX29" fmla="*/ 11956557 w 12551392"/>
              <a:gd name="connsiteY29" fmla="*/ 156750 h 2259926"/>
              <a:gd name="connsiteX30" fmla="*/ 11481069 w 12551392"/>
              <a:gd name="connsiteY30" fmla="*/ 705390 h 2259926"/>
              <a:gd name="connsiteX31" fmla="*/ 10767837 w 12551392"/>
              <a:gd name="connsiteY31" fmla="*/ 586518 h 2259926"/>
              <a:gd name="connsiteX32" fmla="*/ 10594101 w 12551392"/>
              <a:gd name="connsiteY32" fmla="*/ 1089438 h 2259926"/>
              <a:gd name="connsiteX33" fmla="*/ 9780285 w 12551392"/>
              <a:gd name="connsiteY33" fmla="*/ 47022 h 2259926"/>
              <a:gd name="connsiteX34" fmla="*/ 9176781 w 12551392"/>
              <a:gd name="connsiteY34" fmla="*/ 385350 h 2259926"/>
              <a:gd name="connsiteX35" fmla="*/ 8957325 w 12551392"/>
              <a:gd name="connsiteY35" fmla="*/ 184182 h 2259926"/>
              <a:gd name="connsiteX36" fmla="*/ 8417829 w 12551392"/>
              <a:gd name="connsiteY36" fmla="*/ 787686 h 2259926"/>
              <a:gd name="connsiteX37" fmla="*/ 8189229 w 12551392"/>
              <a:gd name="connsiteY37" fmla="*/ 156750 h 2259926"/>
              <a:gd name="connsiteX38" fmla="*/ 7796037 w 12551392"/>
              <a:gd name="connsiteY38" fmla="*/ 1089438 h 2259926"/>
              <a:gd name="connsiteX39" fmla="*/ 7347981 w 12551392"/>
              <a:gd name="connsiteY39" fmla="*/ 1308894 h 2259926"/>
              <a:gd name="connsiteX40" fmla="*/ 6698757 w 12551392"/>
              <a:gd name="connsiteY40" fmla="*/ 1180878 h 2259926"/>
              <a:gd name="connsiteX41" fmla="*/ 6872493 w 12551392"/>
              <a:gd name="connsiteY41" fmla="*/ 879126 h 2259926"/>
              <a:gd name="connsiteX42" fmla="*/ 6543309 w 12551392"/>
              <a:gd name="connsiteY42" fmla="*/ 677958 h 2259926"/>
              <a:gd name="connsiteX43" fmla="*/ 6241557 w 12551392"/>
              <a:gd name="connsiteY43" fmla="*/ 952278 h 2259926"/>
              <a:gd name="connsiteX44" fmla="*/ 5793501 w 12551392"/>
              <a:gd name="connsiteY44" fmla="*/ 1217454 h 2259926"/>
              <a:gd name="connsiteX45" fmla="*/ 5830077 w 12551392"/>
              <a:gd name="connsiteY45" fmla="*/ 156750 h 2259926"/>
              <a:gd name="connsiteX46" fmla="*/ 5025405 w 12551392"/>
              <a:gd name="connsiteY46" fmla="*/ 1491774 h 2259926"/>
              <a:gd name="connsiteX47" fmla="*/ 3973845 w 12551392"/>
              <a:gd name="connsiteY47" fmla="*/ 869982 h 2259926"/>
              <a:gd name="connsiteX48" fmla="*/ 3233181 w 12551392"/>
              <a:gd name="connsiteY48" fmla="*/ 1711230 h 2259926"/>
              <a:gd name="connsiteX49" fmla="*/ 2693685 w 12551392"/>
              <a:gd name="connsiteY49" fmla="*/ 1436910 h 2259926"/>
              <a:gd name="connsiteX50" fmla="*/ 2428509 w 12551392"/>
              <a:gd name="connsiteY50" fmla="*/ 2250726 h 2259926"/>
              <a:gd name="connsiteX51" fmla="*/ 2382789 w 12551392"/>
              <a:gd name="connsiteY51" fmla="*/ 805974 h 2259926"/>
              <a:gd name="connsiteX52" fmla="*/ 2062749 w 12551392"/>
              <a:gd name="connsiteY52" fmla="*/ 1372902 h 2259926"/>
              <a:gd name="connsiteX53" fmla="*/ 1623837 w 12551392"/>
              <a:gd name="connsiteY53" fmla="*/ 988854 h 2259926"/>
              <a:gd name="connsiteX54" fmla="*/ 1303797 w 12551392"/>
              <a:gd name="connsiteY54" fmla="*/ 1190022 h 2259926"/>
              <a:gd name="connsiteX55" fmla="*/ 1102629 w 12551392"/>
              <a:gd name="connsiteY55" fmla="*/ 906558 h 2259926"/>
              <a:gd name="connsiteX56" fmla="*/ 883173 w 12551392"/>
              <a:gd name="connsiteY56" fmla="*/ 641382 h 2259926"/>
              <a:gd name="connsiteX57" fmla="*/ 78501 w 12551392"/>
              <a:gd name="connsiteY57" fmla="*/ 1226598 h 2259926"/>
              <a:gd name="connsiteX58" fmla="*/ 32781 w 12551392"/>
              <a:gd name="connsiteY58" fmla="*/ 1107726 h 2259926"/>
              <a:gd name="connsiteX59" fmla="*/ 78501 w 12551392"/>
              <a:gd name="connsiteY59" fmla="*/ 1080294 h 2259926"/>
              <a:gd name="connsiteX0" fmla="*/ 78501 w 12551392"/>
              <a:gd name="connsiteY0" fmla="*/ 1080294 h 2259926"/>
              <a:gd name="connsiteX1" fmla="*/ 910605 w 12551392"/>
              <a:gd name="connsiteY1" fmla="*/ 321342 h 2259926"/>
              <a:gd name="connsiteX2" fmla="*/ 1267221 w 12551392"/>
              <a:gd name="connsiteY2" fmla="*/ 1116870 h 2259926"/>
              <a:gd name="connsiteX3" fmla="*/ 1614693 w 12551392"/>
              <a:gd name="connsiteY3" fmla="*/ 961422 h 2259926"/>
              <a:gd name="connsiteX4" fmla="*/ 2044461 w 12551392"/>
              <a:gd name="connsiteY4" fmla="*/ 1281462 h 2259926"/>
              <a:gd name="connsiteX5" fmla="*/ 2391933 w 12551392"/>
              <a:gd name="connsiteY5" fmla="*/ 540798 h 2259926"/>
              <a:gd name="connsiteX6" fmla="*/ 2474229 w 12551392"/>
              <a:gd name="connsiteY6" fmla="*/ 2168430 h 2259926"/>
              <a:gd name="connsiteX7" fmla="*/ 2647965 w 12551392"/>
              <a:gd name="connsiteY7" fmla="*/ 1327182 h 2259926"/>
              <a:gd name="connsiteX8" fmla="*/ 3278901 w 12551392"/>
              <a:gd name="connsiteY8" fmla="*/ 1638078 h 2259926"/>
              <a:gd name="connsiteX9" fmla="*/ 3882405 w 12551392"/>
              <a:gd name="connsiteY9" fmla="*/ 741966 h 2259926"/>
              <a:gd name="connsiteX10" fmla="*/ 4943109 w 12551392"/>
              <a:gd name="connsiteY10" fmla="*/ 1482630 h 2259926"/>
              <a:gd name="connsiteX11" fmla="*/ 5848365 w 12551392"/>
              <a:gd name="connsiteY11" fmla="*/ 101886 h 2259926"/>
              <a:gd name="connsiteX12" fmla="*/ 5866653 w 12551392"/>
              <a:gd name="connsiteY12" fmla="*/ 1162590 h 2259926"/>
              <a:gd name="connsiteX13" fmla="*/ 6543309 w 12551392"/>
              <a:gd name="connsiteY13" fmla="*/ 641382 h 2259926"/>
              <a:gd name="connsiteX14" fmla="*/ 6909069 w 12551392"/>
              <a:gd name="connsiteY14" fmla="*/ 824262 h 2259926"/>
              <a:gd name="connsiteX15" fmla="*/ 6790197 w 12551392"/>
              <a:gd name="connsiteY15" fmla="*/ 1171734 h 2259926"/>
              <a:gd name="connsiteX16" fmla="*/ 7631445 w 12551392"/>
              <a:gd name="connsiteY16" fmla="*/ 1180878 h 2259926"/>
              <a:gd name="connsiteX17" fmla="*/ 8161797 w 12551392"/>
              <a:gd name="connsiteY17" fmla="*/ 120174 h 2259926"/>
              <a:gd name="connsiteX18" fmla="*/ 8454405 w 12551392"/>
              <a:gd name="connsiteY18" fmla="*/ 705390 h 2259926"/>
              <a:gd name="connsiteX19" fmla="*/ 8911605 w 12551392"/>
              <a:gd name="connsiteY19" fmla="*/ 156750 h 2259926"/>
              <a:gd name="connsiteX20" fmla="*/ 9176781 w 12551392"/>
              <a:gd name="connsiteY20" fmla="*/ 339630 h 2259926"/>
              <a:gd name="connsiteX21" fmla="*/ 9807717 w 12551392"/>
              <a:gd name="connsiteY21" fmla="*/ 19590 h 2259926"/>
              <a:gd name="connsiteX22" fmla="*/ 10530093 w 12551392"/>
              <a:gd name="connsiteY22" fmla="*/ 1016286 h 2259926"/>
              <a:gd name="connsiteX23" fmla="*/ 10685541 w 12551392"/>
              <a:gd name="connsiteY23" fmla="*/ 559086 h 2259926"/>
              <a:gd name="connsiteX24" fmla="*/ 11033013 w 12551392"/>
              <a:gd name="connsiteY24" fmla="*/ 549942 h 2259926"/>
              <a:gd name="connsiteX25" fmla="*/ 11490213 w 12551392"/>
              <a:gd name="connsiteY25" fmla="*/ 641382 h 2259926"/>
              <a:gd name="connsiteX26" fmla="*/ 12020565 w 12551392"/>
              <a:gd name="connsiteY26" fmla="*/ 83598 h 2259926"/>
              <a:gd name="connsiteX27" fmla="*/ 12550917 w 12551392"/>
              <a:gd name="connsiteY27" fmla="*/ 641382 h 2259926"/>
              <a:gd name="connsiteX28" fmla="*/ 12112005 w 12551392"/>
              <a:gd name="connsiteY28" fmla="*/ 147606 h 2259926"/>
              <a:gd name="connsiteX29" fmla="*/ 11956557 w 12551392"/>
              <a:gd name="connsiteY29" fmla="*/ 156750 h 2259926"/>
              <a:gd name="connsiteX30" fmla="*/ 11481069 w 12551392"/>
              <a:gd name="connsiteY30" fmla="*/ 705390 h 2259926"/>
              <a:gd name="connsiteX31" fmla="*/ 10767837 w 12551392"/>
              <a:gd name="connsiteY31" fmla="*/ 586518 h 2259926"/>
              <a:gd name="connsiteX32" fmla="*/ 10594101 w 12551392"/>
              <a:gd name="connsiteY32" fmla="*/ 1089438 h 2259926"/>
              <a:gd name="connsiteX33" fmla="*/ 9780285 w 12551392"/>
              <a:gd name="connsiteY33" fmla="*/ 47022 h 2259926"/>
              <a:gd name="connsiteX34" fmla="*/ 9176781 w 12551392"/>
              <a:gd name="connsiteY34" fmla="*/ 385350 h 2259926"/>
              <a:gd name="connsiteX35" fmla="*/ 8957325 w 12551392"/>
              <a:gd name="connsiteY35" fmla="*/ 184182 h 2259926"/>
              <a:gd name="connsiteX36" fmla="*/ 8417829 w 12551392"/>
              <a:gd name="connsiteY36" fmla="*/ 787686 h 2259926"/>
              <a:gd name="connsiteX37" fmla="*/ 8189229 w 12551392"/>
              <a:gd name="connsiteY37" fmla="*/ 156750 h 2259926"/>
              <a:gd name="connsiteX38" fmla="*/ 7796037 w 12551392"/>
              <a:gd name="connsiteY38" fmla="*/ 1089438 h 2259926"/>
              <a:gd name="connsiteX39" fmla="*/ 7347981 w 12551392"/>
              <a:gd name="connsiteY39" fmla="*/ 1308894 h 2259926"/>
              <a:gd name="connsiteX40" fmla="*/ 6698757 w 12551392"/>
              <a:gd name="connsiteY40" fmla="*/ 1180878 h 2259926"/>
              <a:gd name="connsiteX41" fmla="*/ 6872493 w 12551392"/>
              <a:gd name="connsiteY41" fmla="*/ 879126 h 2259926"/>
              <a:gd name="connsiteX42" fmla="*/ 6543309 w 12551392"/>
              <a:gd name="connsiteY42" fmla="*/ 677958 h 2259926"/>
              <a:gd name="connsiteX43" fmla="*/ 6241557 w 12551392"/>
              <a:gd name="connsiteY43" fmla="*/ 952278 h 2259926"/>
              <a:gd name="connsiteX44" fmla="*/ 5793501 w 12551392"/>
              <a:gd name="connsiteY44" fmla="*/ 1217454 h 2259926"/>
              <a:gd name="connsiteX45" fmla="*/ 5830077 w 12551392"/>
              <a:gd name="connsiteY45" fmla="*/ 156750 h 2259926"/>
              <a:gd name="connsiteX46" fmla="*/ 5025405 w 12551392"/>
              <a:gd name="connsiteY46" fmla="*/ 1491774 h 2259926"/>
              <a:gd name="connsiteX47" fmla="*/ 3973845 w 12551392"/>
              <a:gd name="connsiteY47" fmla="*/ 869982 h 2259926"/>
              <a:gd name="connsiteX48" fmla="*/ 3233181 w 12551392"/>
              <a:gd name="connsiteY48" fmla="*/ 1711230 h 2259926"/>
              <a:gd name="connsiteX49" fmla="*/ 2693685 w 12551392"/>
              <a:gd name="connsiteY49" fmla="*/ 1436910 h 2259926"/>
              <a:gd name="connsiteX50" fmla="*/ 2428509 w 12551392"/>
              <a:gd name="connsiteY50" fmla="*/ 2250726 h 2259926"/>
              <a:gd name="connsiteX51" fmla="*/ 2382789 w 12551392"/>
              <a:gd name="connsiteY51" fmla="*/ 805974 h 2259926"/>
              <a:gd name="connsiteX52" fmla="*/ 2062749 w 12551392"/>
              <a:gd name="connsiteY52" fmla="*/ 1372902 h 2259926"/>
              <a:gd name="connsiteX53" fmla="*/ 1623837 w 12551392"/>
              <a:gd name="connsiteY53" fmla="*/ 988854 h 2259926"/>
              <a:gd name="connsiteX54" fmla="*/ 1303797 w 12551392"/>
              <a:gd name="connsiteY54" fmla="*/ 1190022 h 2259926"/>
              <a:gd name="connsiteX55" fmla="*/ 1102629 w 12551392"/>
              <a:gd name="connsiteY55" fmla="*/ 906558 h 2259926"/>
              <a:gd name="connsiteX56" fmla="*/ 892317 w 12551392"/>
              <a:gd name="connsiteY56" fmla="*/ 403638 h 2259926"/>
              <a:gd name="connsiteX57" fmla="*/ 78501 w 12551392"/>
              <a:gd name="connsiteY57" fmla="*/ 1226598 h 2259926"/>
              <a:gd name="connsiteX58" fmla="*/ 32781 w 12551392"/>
              <a:gd name="connsiteY58" fmla="*/ 1107726 h 2259926"/>
              <a:gd name="connsiteX59" fmla="*/ 78501 w 12551392"/>
              <a:gd name="connsiteY59" fmla="*/ 1080294 h 2259926"/>
              <a:gd name="connsiteX0" fmla="*/ 87122 w 12550869"/>
              <a:gd name="connsiteY0" fmla="*/ 741966 h 2259926"/>
              <a:gd name="connsiteX1" fmla="*/ 910082 w 12550869"/>
              <a:gd name="connsiteY1" fmla="*/ 321342 h 2259926"/>
              <a:gd name="connsiteX2" fmla="*/ 1266698 w 12550869"/>
              <a:gd name="connsiteY2" fmla="*/ 1116870 h 2259926"/>
              <a:gd name="connsiteX3" fmla="*/ 1614170 w 12550869"/>
              <a:gd name="connsiteY3" fmla="*/ 961422 h 2259926"/>
              <a:gd name="connsiteX4" fmla="*/ 2043938 w 12550869"/>
              <a:gd name="connsiteY4" fmla="*/ 1281462 h 2259926"/>
              <a:gd name="connsiteX5" fmla="*/ 2391410 w 12550869"/>
              <a:gd name="connsiteY5" fmla="*/ 540798 h 2259926"/>
              <a:gd name="connsiteX6" fmla="*/ 2473706 w 12550869"/>
              <a:gd name="connsiteY6" fmla="*/ 2168430 h 2259926"/>
              <a:gd name="connsiteX7" fmla="*/ 2647442 w 12550869"/>
              <a:gd name="connsiteY7" fmla="*/ 1327182 h 2259926"/>
              <a:gd name="connsiteX8" fmla="*/ 3278378 w 12550869"/>
              <a:gd name="connsiteY8" fmla="*/ 1638078 h 2259926"/>
              <a:gd name="connsiteX9" fmla="*/ 3881882 w 12550869"/>
              <a:gd name="connsiteY9" fmla="*/ 741966 h 2259926"/>
              <a:gd name="connsiteX10" fmla="*/ 4942586 w 12550869"/>
              <a:gd name="connsiteY10" fmla="*/ 1482630 h 2259926"/>
              <a:gd name="connsiteX11" fmla="*/ 5847842 w 12550869"/>
              <a:gd name="connsiteY11" fmla="*/ 101886 h 2259926"/>
              <a:gd name="connsiteX12" fmla="*/ 5866130 w 12550869"/>
              <a:gd name="connsiteY12" fmla="*/ 1162590 h 2259926"/>
              <a:gd name="connsiteX13" fmla="*/ 6542786 w 12550869"/>
              <a:gd name="connsiteY13" fmla="*/ 641382 h 2259926"/>
              <a:gd name="connsiteX14" fmla="*/ 6908546 w 12550869"/>
              <a:gd name="connsiteY14" fmla="*/ 824262 h 2259926"/>
              <a:gd name="connsiteX15" fmla="*/ 6789674 w 12550869"/>
              <a:gd name="connsiteY15" fmla="*/ 1171734 h 2259926"/>
              <a:gd name="connsiteX16" fmla="*/ 7630922 w 12550869"/>
              <a:gd name="connsiteY16" fmla="*/ 1180878 h 2259926"/>
              <a:gd name="connsiteX17" fmla="*/ 8161274 w 12550869"/>
              <a:gd name="connsiteY17" fmla="*/ 120174 h 2259926"/>
              <a:gd name="connsiteX18" fmla="*/ 8453882 w 12550869"/>
              <a:gd name="connsiteY18" fmla="*/ 705390 h 2259926"/>
              <a:gd name="connsiteX19" fmla="*/ 8911082 w 12550869"/>
              <a:gd name="connsiteY19" fmla="*/ 156750 h 2259926"/>
              <a:gd name="connsiteX20" fmla="*/ 9176258 w 12550869"/>
              <a:gd name="connsiteY20" fmla="*/ 339630 h 2259926"/>
              <a:gd name="connsiteX21" fmla="*/ 9807194 w 12550869"/>
              <a:gd name="connsiteY21" fmla="*/ 19590 h 2259926"/>
              <a:gd name="connsiteX22" fmla="*/ 10529570 w 12550869"/>
              <a:gd name="connsiteY22" fmla="*/ 1016286 h 2259926"/>
              <a:gd name="connsiteX23" fmla="*/ 10685018 w 12550869"/>
              <a:gd name="connsiteY23" fmla="*/ 559086 h 2259926"/>
              <a:gd name="connsiteX24" fmla="*/ 11032490 w 12550869"/>
              <a:gd name="connsiteY24" fmla="*/ 549942 h 2259926"/>
              <a:gd name="connsiteX25" fmla="*/ 11489690 w 12550869"/>
              <a:gd name="connsiteY25" fmla="*/ 641382 h 2259926"/>
              <a:gd name="connsiteX26" fmla="*/ 12020042 w 12550869"/>
              <a:gd name="connsiteY26" fmla="*/ 83598 h 2259926"/>
              <a:gd name="connsiteX27" fmla="*/ 12550394 w 12550869"/>
              <a:gd name="connsiteY27" fmla="*/ 641382 h 2259926"/>
              <a:gd name="connsiteX28" fmla="*/ 12111482 w 12550869"/>
              <a:gd name="connsiteY28" fmla="*/ 147606 h 2259926"/>
              <a:gd name="connsiteX29" fmla="*/ 11956034 w 12550869"/>
              <a:gd name="connsiteY29" fmla="*/ 156750 h 2259926"/>
              <a:gd name="connsiteX30" fmla="*/ 11480546 w 12550869"/>
              <a:gd name="connsiteY30" fmla="*/ 705390 h 2259926"/>
              <a:gd name="connsiteX31" fmla="*/ 10767314 w 12550869"/>
              <a:gd name="connsiteY31" fmla="*/ 586518 h 2259926"/>
              <a:gd name="connsiteX32" fmla="*/ 10593578 w 12550869"/>
              <a:gd name="connsiteY32" fmla="*/ 1089438 h 2259926"/>
              <a:gd name="connsiteX33" fmla="*/ 9779762 w 12550869"/>
              <a:gd name="connsiteY33" fmla="*/ 47022 h 2259926"/>
              <a:gd name="connsiteX34" fmla="*/ 9176258 w 12550869"/>
              <a:gd name="connsiteY34" fmla="*/ 385350 h 2259926"/>
              <a:gd name="connsiteX35" fmla="*/ 8956802 w 12550869"/>
              <a:gd name="connsiteY35" fmla="*/ 184182 h 2259926"/>
              <a:gd name="connsiteX36" fmla="*/ 8417306 w 12550869"/>
              <a:gd name="connsiteY36" fmla="*/ 787686 h 2259926"/>
              <a:gd name="connsiteX37" fmla="*/ 8188706 w 12550869"/>
              <a:gd name="connsiteY37" fmla="*/ 156750 h 2259926"/>
              <a:gd name="connsiteX38" fmla="*/ 7795514 w 12550869"/>
              <a:gd name="connsiteY38" fmla="*/ 1089438 h 2259926"/>
              <a:gd name="connsiteX39" fmla="*/ 7347458 w 12550869"/>
              <a:gd name="connsiteY39" fmla="*/ 1308894 h 2259926"/>
              <a:gd name="connsiteX40" fmla="*/ 6698234 w 12550869"/>
              <a:gd name="connsiteY40" fmla="*/ 1180878 h 2259926"/>
              <a:gd name="connsiteX41" fmla="*/ 6871970 w 12550869"/>
              <a:gd name="connsiteY41" fmla="*/ 879126 h 2259926"/>
              <a:gd name="connsiteX42" fmla="*/ 6542786 w 12550869"/>
              <a:gd name="connsiteY42" fmla="*/ 677958 h 2259926"/>
              <a:gd name="connsiteX43" fmla="*/ 6241034 w 12550869"/>
              <a:gd name="connsiteY43" fmla="*/ 952278 h 2259926"/>
              <a:gd name="connsiteX44" fmla="*/ 5792978 w 12550869"/>
              <a:gd name="connsiteY44" fmla="*/ 1217454 h 2259926"/>
              <a:gd name="connsiteX45" fmla="*/ 5829554 w 12550869"/>
              <a:gd name="connsiteY45" fmla="*/ 156750 h 2259926"/>
              <a:gd name="connsiteX46" fmla="*/ 5024882 w 12550869"/>
              <a:gd name="connsiteY46" fmla="*/ 1491774 h 2259926"/>
              <a:gd name="connsiteX47" fmla="*/ 3973322 w 12550869"/>
              <a:gd name="connsiteY47" fmla="*/ 869982 h 2259926"/>
              <a:gd name="connsiteX48" fmla="*/ 3232658 w 12550869"/>
              <a:gd name="connsiteY48" fmla="*/ 1711230 h 2259926"/>
              <a:gd name="connsiteX49" fmla="*/ 2693162 w 12550869"/>
              <a:gd name="connsiteY49" fmla="*/ 1436910 h 2259926"/>
              <a:gd name="connsiteX50" fmla="*/ 2427986 w 12550869"/>
              <a:gd name="connsiteY50" fmla="*/ 2250726 h 2259926"/>
              <a:gd name="connsiteX51" fmla="*/ 2382266 w 12550869"/>
              <a:gd name="connsiteY51" fmla="*/ 805974 h 2259926"/>
              <a:gd name="connsiteX52" fmla="*/ 2062226 w 12550869"/>
              <a:gd name="connsiteY52" fmla="*/ 1372902 h 2259926"/>
              <a:gd name="connsiteX53" fmla="*/ 1623314 w 12550869"/>
              <a:gd name="connsiteY53" fmla="*/ 988854 h 2259926"/>
              <a:gd name="connsiteX54" fmla="*/ 1303274 w 12550869"/>
              <a:gd name="connsiteY54" fmla="*/ 1190022 h 2259926"/>
              <a:gd name="connsiteX55" fmla="*/ 1102106 w 12550869"/>
              <a:gd name="connsiteY55" fmla="*/ 906558 h 2259926"/>
              <a:gd name="connsiteX56" fmla="*/ 891794 w 12550869"/>
              <a:gd name="connsiteY56" fmla="*/ 403638 h 2259926"/>
              <a:gd name="connsiteX57" fmla="*/ 77978 w 12550869"/>
              <a:gd name="connsiteY57" fmla="*/ 1226598 h 2259926"/>
              <a:gd name="connsiteX58" fmla="*/ 32258 w 12550869"/>
              <a:gd name="connsiteY58" fmla="*/ 1107726 h 2259926"/>
              <a:gd name="connsiteX59" fmla="*/ 87122 w 12550869"/>
              <a:gd name="connsiteY59" fmla="*/ 741966 h 2259926"/>
              <a:gd name="connsiteX0" fmla="*/ 130016 w 12593763"/>
              <a:gd name="connsiteY0" fmla="*/ 741966 h 2259926"/>
              <a:gd name="connsiteX1" fmla="*/ 952976 w 12593763"/>
              <a:gd name="connsiteY1" fmla="*/ 321342 h 2259926"/>
              <a:gd name="connsiteX2" fmla="*/ 1309592 w 12593763"/>
              <a:gd name="connsiteY2" fmla="*/ 1116870 h 2259926"/>
              <a:gd name="connsiteX3" fmla="*/ 1657064 w 12593763"/>
              <a:gd name="connsiteY3" fmla="*/ 961422 h 2259926"/>
              <a:gd name="connsiteX4" fmla="*/ 2086832 w 12593763"/>
              <a:gd name="connsiteY4" fmla="*/ 1281462 h 2259926"/>
              <a:gd name="connsiteX5" fmla="*/ 2434304 w 12593763"/>
              <a:gd name="connsiteY5" fmla="*/ 540798 h 2259926"/>
              <a:gd name="connsiteX6" fmla="*/ 2516600 w 12593763"/>
              <a:gd name="connsiteY6" fmla="*/ 2168430 h 2259926"/>
              <a:gd name="connsiteX7" fmla="*/ 2690336 w 12593763"/>
              <a:gd name="connsiteY7" fmla="*/ 1327182 h 2259926"/>
              <a:gd name="connsiteX8" fmla="*/ 3321272 w 12593763"/>
              <a:gd name="connsiteY8" fmla="*/ 1638078 h 2259926"/>
              <a:gd name="connsiteX9" fmla="*/ 3924776 w 12593763"/>
              <a:gd name="connsiteY9" fmla="*/ 741966 h 2259926"/>
              <a:gd name="connsiteX10" fmla="*/ 4985480 w 12593763"/>
              <a:gd name="connsiteY10" fmla="*/ 1482630 h 2259926"/>
              <a:gd name="connsiteX11" fmla="*/ 5890736 w 12593763"/>
              <a:gd name="connsiteY11" fmla="*/ 101886 h 2259926"/>
              <a:gd name="connsiteX12" fmla="*/ 5909024 w 12593763"/>
              <a:gd name="connsiteY12" fmla="*/ 1162590 h 2259926"/>
              <a:gd name="connsiteX13" fmla="*/ 6585680 w 12593763"/>
              <a:gd name="connsiteY13" fmla="*/ 641382 h 2259926"/>
              <a:gd name="connsiteX14" fmla="*/ 6951440 w 12593763"/>
              <a:gd name="connsiteY14" fmla="*/ 824262 h 2259926"/>
              <a:gd name="connsiteX15" fmla="*/ 6832568 w 12593763"/>
              <a:gd name="connsiteY15" fmla="*/ 1171734 h 2259926"/>
              <a:gd name="connsiteX16" fmla="*/ 7673816 w 12593763"/>
              <a:gd name="connsiteY16" fmla="*/ 1180878 h 2259926"/>
              <a:gd name="connsiteX17" fmla="*/ 8204168 w 12593763"/>
              <a:gd name="connsiteY17" fmla="*/ 120174 h 2259926"/>
              <a:gd name="connsiteX18" fmla="*/ 8496776 w 12593763"/>
              <a:gd name="connsiteY18" fmla="*/ 705390 h 2259926"/>
              <a:gd name="connsiteX19" fmla="*/ 8953976 w 12593763"/>
              <a:gd name="connsiteY19" fmla="*/ 156750 h 2259926"/>
              <a:gd name="connsiteX20" fmla="*/ 9219152 w 12593763"/>
              <a:gd name="connsiteY20" fmla="*/ 339630 h 2259926"/>
              <a:gd name="connsiteX21" fmla="*/ 9850088 w 12593763"/>
              <a:gd name="connsiteY21" fmla="*/ 19590 h 2259926"/>
              <a:gd name="connsiteX22" fmla="*/ 10572464 w 12593763"/>
              <a:gd name="connsiteY22" fmla="*/ 1016286 h 2259926"/>
              <a:gd name="connsiteX23" fmla="*/ 10727912 w 12593763"/>
              <a:gd name="connsiteY23" fmla="*/ 559086 h 2259926"/>
              <a:gd name="connsiteX24" fmla="*/ 11075384 w 12593763"/>
              <a:gd name="connsiteY24" fmla="*/ 549942 h 2259926"/>
              <a:gd name="connsiteX25" fmla="*/ 11532584 w 12593763"/>
              <a:gd name="connsiteY25" fmla="*/ 641382 h 2259926"/>
              <a:gd name="connsiteX26" fmla="*/ 12062936 w 12593763"/>
              <a:gd name="connsiteY26" fmla="*/ 83598 h 2259926"/>
              <a:gd name="connsiteX27" fmla="*/ 12593288 w 12593763"/>
              <a:gd name="connsiteY27" fmla="*/ 641382 h 2259926"/>
              <a:gd name="connsiteX28" fmla="*/ 12154376 w 12593763"/>
              <a:gd name="connsiteY28" fmla="*/ 147606 h 2259926"/>
              <a:gd name="connsiteX29" fmla="*/ 11998928 w 12593763"/>
              <a:gd name="connsiteY29" fmla="*/ 156750 h 2259926"/>
              <a:gd name="connsiteX30" fmla="*/ 11523440 w 12593763"/>
              <a:gd name="connsiteY30" fmla="*/ 705390 h 2259926"/>
              <a:gd name="connsiteX31" fmla="*/ 10810208 w 12593763"/>
              <a:gd name="connsiteY31" fmla="*/ 586518 h 2259926"/>
              <a:gd name="connsiteX32" fmla="*/ 10636472 w 12593763"/>
              <a:gd name="connsiteY32" fmla="*/ 1089438 h 2259926"/>
              <a:gd name="connsiteX33" fmla="*/ 9822656 w 12593763"/>
              <a:gd name="connsiteY33" fmla="*/ 47022 h 2259926"/>
              <a:gd name="connsiteX34" fmla="*/ 9219152 w 12593763"/>
              <a:gd name="connsiteY34" fmla="*/ 385350 h 2259926"/>
              <a:gd name="connsiteX35" fmla="*/ 8999696 w 12593763"/>
              <a:gd name="connsiteY35" fmla="*/ 184182 h 2259926"/>
              <a:gd name="connsiteX36" fmla="*/ 8460200 w 12593763"/>
              <a:gd name="connsiteY36" fmla="*/ 787686 h 2259926"/>
              <a:gd name="connsiteX37" fmla="*/ 8231600 w 12593763"/>
              <a:gd name="connsiteY37" fmla="*/ 156750 h 2259926"/>
              <a:gd name="connsiteX38" fmla="*/ 7838408 w 12593763"/>
              <a:gd name="connsiteY38" fmla="*/ 1089438 h 2259926"/>
              <a:gd name="connsiteX39" fmla="*/ 7390352 w 12593763"/>
              <a:gd name="connsiteY39" fmla="*/ 1308894 h 2259926"/>
              <a:gd name="connsiteX40" fmla="*/ 6741128 w 12593763"/>
              <a:gd name="connsiteY40" fmla="*/ 1180878 h 2259926"/>
              <a:gd name="connsiteX41" fmla="*/ 6914864 w 12593763"/>
              <a:gd name="connsiteY41" fmla="*/ 879126 h 2259926"/>
              <a:gd name="connsiteX42" fmla="*/ 6585680 w 12593763"/>
              <a:gd name="connsiteY42" fmla="*/ 677958 h 2259926"/>
              <a:gd name="connsiteX43" fmla="*/ 6283928 w 12593763"/>
              <a:gd name="connsiteY43" fmla="*/ 952278 h 2259926"/>
              <a:gd name="connsiteX44" fmla="*/ 5835872 w 12593763"/>
              <a:gd name="connsiteY44" fmla="*/ 1217454 h 2259926"/>
              <a:gd name="connsiteX45" fmla="*/ 5872448 w 12593763"/>
              <a:gd name="connsiteY45" fmla="*/ 156750 h 2259926"/>
              <a:gd name="connsiteX46" fmla="*/ 5067776 w 12593763"/>
              <a:gd name="connsiteY46" fmla="*/ 1491774 h 2259926"/>
              <a:gd name="connsiteX47" fmla="*/ 4016216 w 12593763"/>
              <a:gd name="connsiteY47" fmla="*/ 869982 h 2259926"/>
              <a:gd name="connsiteX48" fmla="*/ 3275552 w 12593763"/>
              <a:gd name="connsiteY48" fmla="*/ 1711230 h 2259926"/>
              <a:gd name="connsiteX49" fmla="*/ 2736056 w 12593763"/>
              <a:gd name="connsiteY49" fmla="*/ 1436910 h 2259926"/>
              <a:gd name="connsiteX50" fmla="*/ 2470880 w 12593763"/>
              <a:gd name="connsiteY50" fmla="*/ 2250726 h 2259926"/>
              <a:gd name="connsiteX51" fmla="*/ 2425160 w 12593763"/>
              <a:gd name="connsiteY51" fmla="*/ 805974 h 2259926"/>
              <a:gd name="connsiteX52" fmla="*/ 2105120 w 12593763"/>
              <a:gd name="connsiteY52" fmla="*/ 1372902 h 2259926"/>
              <a:gd name="connsiteX53" fmla="*/ 1666208 w 12593763"/>
              <a:gd name="connsiteY53" fmla="*/ 988854 h 2259926"/>
              <a:gd name="connsiteX54" fmla="*/ 1346168 w 12593763"/>
              <a:gd name="connsiteY54" fmla="*/ 1190022 h 2259926"/>
              <a:gd name="connsiteX55" fmla="*/ 1145000 w 12593763"/>
              <a:gd name="connsiteY55" fmla="*/ 906558 h 2259926"/>
              <a:gd name="connsiteX56" fmla="*/ 934688 w 12593763"/>
              <a:gd name="connsiteY56" fmla="*/ 403638 h 2259926"/>
              <a:gd name="connsiteX57" fmla="*/ 120872 w 12593763"/>
              <a:gd name="connsiteY57" fmla="*/ 1226598 h 2259926"/>
              <a:gd name="connsiteX58" fmla="*/ 2000 w 12593763"/>
              <a:gd name="connsiteY58" fmla="*/ 961422 h 2259926"/>
              <a:gd name="connsiteX59" fmla="*/ 130016 w 12593763"/>
              <a:gd name="connsiteY59" fmla="*/ 741966 h 2259926"/>
              <a:gd name="connsiteX0" fmla="*/ 130367 w 12594114"/>
              <a:gd name="connsiteY0" fmla="*/ 741966 h 2259926"/>
              <a:gd name="connsiteX1" fmla="*/ 953327 w 12594114"/>
              <a:gd name="connsiteY1" fmla="*/ 321342 h 2259926"/>
              <a:gd name="connsiteX2" fmla="*/ 1309943 w 12594114"/>
              <a:gd name="connsiteY2" fmla="*/ 1116870 h 2259926"/>
              <a:gd name="connsiteX3" fmla="*/ 1657415 w 12594114"/>
              <a:gd name="connsiteY3" fmla="*/ 961422 h 2259926"/>
              <a:gd name="connsiteX4" fmla="*/ 2087183 w 12594114"/>
              <a:gd name="connsiteY4" fmla="*/ 1281462 h 2259926"/>
              <a:gd name="connsiteX5" fmla="*/ 2434655 w 12594114"/>
              <a:gd name="connsiteY5" fmla="*/ 540798 h 2259926"/>
              <a:gd name="connsiteX6" fmla="*/ 2516951 w 12594114"/>
              <a:gd name="connsiteY6" fmla="*/ 2168430 h 2259926"/>
              <a:gd name="connsiteX7" fmla="*/ 2690687 w 12594114"/>
              <a:gd name="connsiteY7" fmla="*/ 1327182 h 2259926"/>
              <a:gd name="connsiteX8" fmla="*/ 3321623 w 12594114"/>
              <a:gd name="connsiteY8" fmla="*/ 1638078 h 2259926"/>
              <a:gd name="connsiteX9" fmla="*/ 3925127 w 12594114"/>
              <a:gd name="connsiteY9" fmla="*/ 741966 h 2259926"/>
              <a:gd name="connsiteX10" fmla="*/ 4985831 w 12594114"/>
              <a:gd name="connsiteY10" fmla="*/ 1482630 h 2259926"/>
              <a:gd name="connsiteX11" fmla="*/ 5891087 w 12594114"/>
              <a:gd name="connsiteY11" fmla="*/ 101886 h 2259926"/>
              <a:gd name="connsiteX12" fmla="*/ 5909375 w 12594114"/>
              <a:gd name="connsiteY12" fmla="*/ 1162590 h 2259926"/>
              <a:gd name="connsiteX13" fmla="*/ 6586031 w 12594114"/>
              <a:gd name="connsiteY13" fmla="*/ 641382 h 2259926"/>
              <a:gd name="connsiteX14" fmla="*/ 6951791 w 12594114"/>
              <a:gd name="connsiteY14" fmla="*/ 824262 h 2259926"/>
              <a:gd name="connsiteX15" fmla="*/ 6832919 w 12594114"/>
              <a:gd name="connsiteY15" fmla="*/ 1171734 h 2259926"/>
              <a:gd name="connsiteX16" fmla="*/ 7674167 w 12594114"/>
              <a:gd name="connsiteY16" fmla="*/ 1180878 h 2259926"/>
              <a:gd name="connsiteX17" fmla="*/ 8204519 w 12594114"/>
              <a:gd name="connsiteY17" fmla="*/ 120174 h 2259926"/>
              <a:gd name="connsiteX18" fmla="*/ 8497127 w 12594114"/>
              <a:gd name="connsiteY18" fmla="*/ 705390 h 2259926"/>
              <a:gd name="connsiteX19" fmla="*/ 8954327 w 12594114"/>
              <a:gd name="connsiteY19" fmla="*/ 156750 h 2259926"/>
              <a:gd name="connsiteX20" fmla="*/ 9219503 w 12594114"/>
              <a:gd name="connsiteY20" fmla="*/ 339630 h 2259926"/>
              <a:gd name="connsiteX21" fmla="*/ 9850439 w 12594114"/>
              <a:gd name="connsiteY21" fmla="*/ 19590 h 2259926"/>
              <a:gd name="connsiteX22" fmla="*/ 10572815 w 12594114"/>
              <a:gd name="connsiteY22" fmla="*/ 1016286 h 2259926"/>
              <a:gd name="connsiteX23" fmla="*/ 10728263 w 12594114"/>
              <a:gd name="connsiteY23" fmla="*/ 559086 h 2259926"/>
              <a:gd name="connsiteX24" fmla="*/ 11075735 w 12594114"/>
              <a:gd name="connsiteY24" fmla="*/ 549942 h 2259926"/>
              <a:gd name="connsiteX25" fmla="*/ 11532935 w 12594114"/>
              <a:gd name="connsiteY25" fmla="*/ 641382 h 2259926"/>
              <a:gd name="connsiteX26" fmla="*/ 12063287 w 12594114"/>
              <a:gd name="connsiteY26" fmla="*/ 83598 h 2259926"/>
              <a:gd name="connsiteX27" fmla="*/ 12593639 w 12594114"/>
              <a:gd name="connsiteY27" fmla="*/ 641382 h 2259926"/>
              <a:gd name="connsiteX28" fmla="*/ 12154727 w 12594114"/>
              <a:gd name="connsiteY28" fmla="*/ 147606 h 2259926"/>
              <a:gd name="connsiteX29" fmla="*/ 11999279 w 12594114"/>
              <a:gd name="connsiteY29" fmla="*/ 156750 h 2259926"/>
              <a:gd name="connsiteX30" fmla="*/ 11523791 w 12594114"/>
              <a:gd name="connsiteY30" fmla="*/ 705390 h 2259926"/>
              <a:gd name="connsiteX31" fmla="*/ 10810559 w 12594114"/>
              <a:gd name="connsiteY31" fmla="*/ 586518 h 2259926"/>
              <a:gd name="connsiteX32" fmla="*/ 10636823 w 12594114"/>
              <a:gd name="connsiteY32" fmla="*/ 1089438 h 2259926"/>
              <a:gd name="connsiteX33" fmla="*/ 9823007 w 12594114"/>
              <a:gd name="connsiteY33" fmla="*/ 47022 h 2259926"/>
              <a:gd name="connsiteX34" fmla="*/ 9219503 w 12594114"/>
              <a:gd name="connsiteY34" fmla="*/ 385350 h 2259926"/>
              <a:gd name="connsiteX35" fmla="*/ 9000047 w 12594114"/>
              <a:gd name="connsiteY35" fmla="*/ 184182 h 2259926"/>
              <a:gd name="connsiteX36" fmla="*/ 8460551 w 12594114"/>
              <a:gd name="connsiteY36" fmla="*/ 787686 h 2259926"/>
              <a:gd name="connsiteX37" fmla="*/ 8231951 w 12594114"/>
              <a:gd name="connsiteY37" fmla="*/ 156750 h 2259926"/>
              <a:gd name="connsiteX38" fmla="*/ 7838759 w 12594114"/>
              <a:gd name="connsiteY38" fmla="*/ 1089438 h 2259926"/>
              <a:gd name="connsiteX39" fmla="*/ 7390703 w 12594114"/>
              <a:gd name="connsiteY39" fmla="*/ 1308894 h 2259926"/>
              <a:gd name="connsiteX40" fmla="*/ 6741479 w 12594114"/>
              <a:gd name="connsiteY40" fmla="*/ 1180878 h 2259926"/>
              <a:gd name="connsiteX41" fmla="*/ 6915215 w 12594114"/>
              <a:gd name="connsiteY41" fmla="*/ 879126 h 2259926"/>
              <a:gd name="connsiteX42" fmla="*/ 6586031 w 12594114"/>
              <a:gd name="connsiteY42" fmla="*/ 677958 h 2259926"/>
              <a:gd name="connsiteX43" fmla="*/ 6284279 w 12594114"/>
              <a:gd name="connsiteY43" fmla="*/ 952278 h 2259926"/>
              <a:gd name="connsiteX44" fmla="*/ 5836223 w 12594114"/>
              <a:gd name="connsiteY44" fmla="*/ 1217454 h 2259926"/>
              <a:gd name="connsiteX45" fmla="*/ 5872799 w 12594114"/>
              <a:gd name="connsiteY45" fmla="*/ 156750 h 2259926"/>
              <a:gd name="connsiteX46" fmla="*/ 5068127 w 12594114"/>
              <a:gd name="connsiteY46" fmla="*/ 1491774 h 2259926"/>
              <a:gd name="connsiteX47" fmla="*/ 4016567 w 12594114"/>
              <a:gd name="connsiteY47" fmla="*/ 869982 h 2259926"/>
              <a:gd name="connsiteX48" fmla="*/ 3275903 w 12594114"/>
              <a:gd name="connsiteY48" fmla="*/ 1711230 h 2259926"/>
              <a:gd name="connsiteX49" fmla="*/ 2736407 w 12594114"/>
              <a:gd name="connsiteY49" fmla="*/ 1436910 h 2259926"/>
              <a:gd name="connsiteX50" fmla="*/ 2471231 w 12594114"/>
              <a:gd name="connsiteY50" fmla="*/ 2250726 h 2259926"/>
              <a:gd name="connsiteX51" fmla="*/ 2425511 w 12594114"/>
              <a:gd name="connsiteY51" fmla="*/ 805974 h 2259926"/>
              <a:gd name="connsiteX52" fmla="*/ 2105471 w 12594114"/>
              <a:gd name="connsiteY52" fmla="*/ 1372902 h 2259926"/>
              <a:gd name="connsiteX53" fmla="*/ 1666559 w 12594114"/>
              <a:gd name="connsiteY53" fmla="*/ 988854 h 2259926"/>
              <a:gd name="connsiteX54" fmla="*/ 1346519 w 12594114"/>
              <a:gd name="connsiteY54" fmla="*/ 1190022 h 2259926"/>
              <a:gd name="connsiteX55" fmla="*/ 1145351 w 12594114"/>
              <a:gd name="connsiteY55" fmla="*/ 906558 h 2259926"/>
              <a:gd name="connsiteX56" fmla="*/ 935039 w 12594114"/>
              <a:gd name="connsiteY56" fmla="*/ 403638 h 2259926"/>
              <a:gd name="connsiteX57" fmla="*/ 130367 w 12594114"/>
              <a:gd name="connsiteY57" fmla="*/ 970566 h 2259926"/>
              <a:gd name="connsiteX58" fmla="*/ 2351 w 12594114"/>
              <a:gd name="connsiteY58" fmla="*/ 961422 h 2259926"/>
              <a:gd name="connsiteX59" fmla="*/ 130367 w 12594114"/>
              <a:gd name="connsiteY59" fmla="*/ 741966 h 2259926"/>
              <a:gd name="connsiteX0" fmla="*/ 716118 w 12631225"/>
              <a:gd name="connsiteY0" fmla="*/ 412782 h 2259926"/>
              <a:gd name="connsiteX1" fmla="*/ 990438 w 12631225"/>
              <a:gd name="connsiteY1" fmla="*/ 321342 h 2259926"/>
              <a:gd name="connsiteX2" fmla="*/ 1347054 w 12631225"/>
              <a:gd name="connsiteY2" fmla="*/ 1116870 h 2259926"/>
              <a:gd name="connsiteX3" fmla="*/ 1694526 w 12631225"/>
              <a:gd name="connsiteY3" fmla="*/ 961422 h 2259926"/>
              <a:gd name="connsiteX4" fmla="*/ 2124294 w 12631225"/>
              <a:gd name="connsiteY4" fmla="*/ 1281462 h 2259926"/>
              <a:gd name="connsiteX5" fmla="*/ 2471766 w 12631225"/>
              <a:gd name="connsiteY5" fmla="*/ 540798 h 2259926"/>
              <a:gd name="connsiteX6" fmla="*/ 2554062 w 12631225"/>
              <a:gd name="connsiteY6" fmla="*/ 2168430 h 2259926"/>
              <a:gd name="connsiteX7" fmla="*/ 2727798 w 12631225"/>
              <a:gd name="connsiteY7" fmla="*/ 1327182 h 2259926"/>
              <a:gd name="connsiteX8" fmla="*/ 3358734 w 12631225"/>
              <a:gd name="connsiteY8" fmla="*/ 1638078 h 2259926"/>
              <a:gd name="connsiteX9" fmla="*/ 3962238 w 12631225"/>
              <a:gd name="connsiteY9" fmla="*/ 741966 h 2259926"/>
              <a:gd name="connsiteX10" fmla="*/ 5022942 w 12631225"/>
              <a:gd name="connsiteY10" fmla="*/ 1482630 h 2259926"/>
              <a:gd name="connsiteX11" fmla="*/ 5928198 w 12631225"/>
              <a:gd name="connsiteY11" fmla="*/ 101886 h 2259926"/>
              <a:gd name="connsiteX12" fmla="*/ 5946486 w 12631225"/>
              <a:gd name="connsiteY12" fmla="*/ 1162590 h 2259926"/>
              <a:gd name="connsiteX13" fmla="*/ 6623142 w 12631225"/>
              <a:gd name="connsiteY13" fmla="*/ 641382 h 2259926"/>
              <a:gd name="connsiteX14" fmla="*/ 6988902 w 12631225"/>
              <a:gd name="connsiteY14" fmla="*/ 824262 h 2259926"/>
              <a:gd name="connsiteX15" fmla="*/ 6870030 w 12631225"/>
              <a:gd name="connsiteY15" fmla="*/ 1171734 h 2259926"/>
              <a:gd name="connsiteX16" fmla="*/ 7711278 w 12631225"/>
              <a:gd name="connsiteY16" fmla="*/ 1180878 h 2259926"/>
              <a:gd name="connsiteX17" fmla="*/ 8241630 w 12631225"/>
              <a:gd name="connsiteY17" fmla="*/ 120174 h 2259926"/>
              <a:gd name="connsiteX18" fmla="*/ 8534238 w 12631225"/>
              <a:gd name="connsiteY18" fmla="*/ 705390 h 2259926"/>
              <a:gd name="connsiteX19" fmla="*/ 8991438 w 12631225"/>
              <a:gd name="connsiteY19" fmla="*/ 156750 h 2259926"/>
              <a:gd name="connsiteX20" fmla="*/ 9256614 w 12631225"/>
              <a:gd name="connsiteY20" fmla="*/ 339630 h 2259926"/>
              <a:gd name="connsiteX21" fmla="*/ 9887550 w 12631225"/>
              <a:gd name="connsiteY21" fmla="*/ 19590 h 2259926"/>
              <a:gd name="connsiteX22" fmla="*/ 10609926 w 12631225"/>
              <a:gd name="connsiteY22" fmla="*/ 1016286 h 2259926"/>
              <a:gd name="connsiteX23" fmla="*/ 10765374 w 12631225"/>
              <a:gd name="connsiteY23" fmla="*/ 559086 h 2259926"/>
              <a:gd name="connsiteX24" fmla="*/ 11112846 w 12631225"/>
              <a:gd name="connsiteY24" fmla="*/ 549942 h 2259926"/>
              <a:gd name="connsiteX25" fmla="*/ 11570046 w 12631225"/>
              <a:gd name="connsiteY25" fmla="*/ 641382 h 2259926"/>
              <a:gd name="connsiteX26" fmla="*/ 12100398 w 12631225"/>
              <a:gd name="connsiteY26" fmla="*/ 83598 h 2259926"/>
              <a:gd name="connsiteX27" fmla="*/ 12630750 w 12631225"/>
              <a:gd name="connsiteY27" fmla="*/ 641382 h 2259926"/>
              <a:gd name="connsiteX28" fmla="*/ 12191838 w 12631225"/>
              <a:gd name="connsiteY28" fmla="*/ 147606 h 2259926"/>
              <a:gd name="connsiteX29" fmla="*/ 12036390 w 12631225"/>
              <a:gd name="connsiteY29" fmla="*/ 156750 h 2259926"/>
              <a:gd name="connsiteX30" fmla="*/ 11560902 w 12631225"/>
              <a:gd name="connsiteY30" fmla="*/ 705390 h 2259926"/>
              <a:gd name="connsiteX31" fmla="*/ 10847670 w 12631225"/>
              <a:gd name="connsiteY31" fmla="*/ 586518 h 2259926"/>
              <a:gd name="connsiteX32" fmla="*/ 10673934 w 12631225"/>
              <a:gd name="connsiteY32" fmla="*/ 1089438 h 2259926"/>
              <a:gd name="connsiteX33" fmla="*/ 9860118 w 12631225"/>
              <a:gd name="connsiteY33" fmla="*/ 47022 h 2259926"/>
              <a:gd name="connsiteX34" fmla="*/ 9256614 w 12631225"/>
              <a:gd name="connsiteY34" fmla="*/ 385350 h 2259926"/>
              <a:gd name="connsiteX35" fmla="*/ 9037158 w 12631225"/>
              <a:gd name="connsiteY35" fmla="*/ 184182 h 2259926"/>
              <a:gd name="connsiteX36" fmla="*/ 8497662 w 12631225"/>
              <a:gd name="connsiteY36" fmla="*/ 787686 h 2259926"/>
              <a:gd name="connsiteX37" fmla="*/ 8269062 w 12631225"/>
              <a:gd name="connsiteY37" fmla="*/ 156750 h 2259926"/>
              <a:gd name="connsiteX38" fmla="*/ 7875870 w 12631225"/>
              <a:gd name="connsiteY38" fmla="*/ 1089438 h 2259926"/>
              <a:gd name="connsiteX39" fmla="*/ 7427814 w 12631225"/>
              <a:gd name="connsiteY39" fmla="*/ 1308894 h 2259926"/>
              <a:gd name="connsiteX40" fmla="*/ 6778590 w 12631225"/>
              <a:gd name="connsiteY40" fmla="*/ 1180878 h 2259926"/>
              <a:gd name="connsiteX41" fmla="*/ 6952326 w 12631225"/>
              <a:gd name="connsiteY41" fmla="*/ 879126 h 2259926"/>
              <a:gd name="connsiteX42" fmla="*/ 6623142 w 12631225"/>
              <a:gd name="connsiteY42" fmla="*/ 677958 h 2259926"/>
              <a:gd name="connsiteX43" fmla="*/ 6321390 w 12631225"/>
              <a:gd name="connsiteY43" fmla="*/ 952278 h 2259926"/>
              <a:gd name="connsiteX44" fmla="*/ 5873334 w 12631225"/>
              <a:gd name="connsiteY44" fmla="*/ 1217454 h 2259926"/>
              <a:gd name="connsiteX45" fmla="*/ 5909910 w 12631225"/>
              <a:gd name="connsiteY45" fmla="*/ 156750 h 2259926"/>
              <a:gd name="connsiteX46" fmla="*/ 5105238 w 12631225"/>
              <a:gd name="connsiteY46" fmla="*/ 1491774 h 2259926"/>
              <a:gd name="connsiteX47" fmla="*/ 4053678 w 12631225"/>
              <a:gd name="connsiteY47" fmla="*/ 869982 h 2259926"/>
              <a:gd name="connsiteX48" fmla="*/ 3313014 w 12631225"/>
              <a:gd name="connsiteY48" fmla="*/ 1711230 h 2259926"/>
              <a:gd name="connsiteX49" fmla="*/ 2773518 w 12631225"/>
              <a:gd name="connsiteY49" fmla="*/ 1436910 h 2259926"/>
              <a:gd name="connsiteX50" fmla="*/ 2508342 w 12631225"/>
              <a:gd name="connsiteY50" fmla="*/ 2250726 h 2259926"/>
              <a:gd name="connsiteX51" fmla="*/ 2462622 w 12631225"/>
              <a:gd name="connsiteY51" fmla="*/ 805974 h 2259926"/>
              <a:gd name="connsiteX52" fmla="*/ 2142582 w 12631225"/>
              <a:gd name="connsiteY52" fmla="*/ 1372902 h 2259926"/>
              <a:gd name="connsiteX53" fmla="*/ 1703670 w 12631225"/>
              <a:gd name="connsiteY53" fmla="*/ 988854 h 2259926"/>
              <a:gd name="connsiteX54" fmla="*/ 1383630 w 12631225"/>
              <a:gd name="connsiteY54" fmla="*/ 1190022 h 2259926"/>
              <a:gd name="connsiteX55" fmla="*/ 1182462 w 12631225"/>
              <a:gd name="connsiteY55" fmla="*/ 906558 h 2259926"/>
              <a:gd name="connsiteX56" fmla="*/ 972150 w 12631225"/>
              <a:gd name="connsiteY56" fmla="*/ 403638 h 2259926"/>
              <a:gd name="connsiteX57" fmla="*/ 167478 w 12631225"/>
              <a:gd name="connsiteY57" fmla="*/ 970566 h 2259926"/>
              <a:gd name="connsiteX58" fmla="*/ 39462 w 12631225"/>
              <a:gd name="connsiteY58" fmla="*/ 961422 h 2259926"/>
              <a:gd name="connsiteX59" fmla="*/ 716118 w 12631225"/>
              <a:gd name="connsiteY59" fmla="*/ 412782 h 2259926"/>
              <a:gd name="connsiteX0" fmla="*/ 645299 w 12560406"/>
              <a:gd name="connsiteY0" fmla="*/ 412782 h 2259926"/>
              <a:gd name="connsiteX1" fmla="*/ 919619 w 12560406"/>
              <a:gd name="connsiteY1" fmla="*/ 321342 h 2259926"/>
              <a:gd name="connsiteX2" fmla="*/ 1276235 w 12560406"/>
              <a:gd name="connsiteY2" fmla="*/ 1116870 h 2259926"/>
              <a:gd name="connsiteX3" fmla="*/ 1623707 w 12560406"/>
              <a:gd name="connsiteY3" fmla="*/ 961422 h 2259926"/>
              <a:gd name="connsiteX4" fmla="*/ 2053475 w 12560406"/>
              <a:gd name="connsiteY4" fmla="*/ 1281462 h 2259926"/>
              <a:gd name="connsiteX5" fmla="*/ 2400947 w 12560406"/>
              <a:gd name="connsiteY5" fmla="*/ 540798 h 2259926"/>
              <a:gd name="connsiteX6" fmla="*/ 2483243 w 12560406"/>
              <a:gd name="connsiteY6" fmla="*/ 2168430 h 2259926"/>
              <a:gd name="connsiteX7" fmla="*/ 2656979 w 12560406"/>
              <a:gd name="connsiteY7" fmla="*/ 1327182 h 2259926"/>
              <a:gd name="connsiteX8" fmla="*/ 3287915 w 12560406"/>
              <a:gd name="connsiteY8" fmla="*/ 1638078 h 2259926"/>
              <a:gd name="connsiteX9" fmla="*/ 3891419 w 12560406"/>
              <a:gd name="connsiteY9" fmla="*/ 741966 h 2259926"/>
              <a:gd name="connsiteX10" fmla="*/ 4952123 w 12560406"/>
              <a:gd name="connsiteY10" fmla="*/ 1482630 h 2259926"/>
              <a:gd name="connsiteX11" fmla="*/ 5857379 w 12560406"/>
              <a:gd name="connsiteY11" fmla="*/ 101886 h 2259926"/>
              <a:gd name="connsiteX12" fmla="*/ 5875667 w 12560406"/>
              <a:gd name="connsiteY12" fmla="*/ 1162590 h 2259926"/>
              <a:gd name="connsiteX13" fmla="*/ 6552323 w 12560406"/>
              <a:gd name="connsiteY13" fmla="*/ 641382 h 2259926"/>
              <a:gd name="connsiteX14" fmla="*/ 6918083 w 12560406"/>
              <a:gd name="connsiteY14" fmla="*/ 824262 h 2259926"/>
              <a:gd name="connsiteX15" fmla="*/ 6799211 w 12560406"/>
              <a:gd name="connsiteY15" fmla="*/ 1171734 h 2259926"/>
              <a:gd name="connsiteX16" fmla="*/ 7640459 w 12560406"/>
              <a:gd name="connsiteY16" fmla="*/ 1180878 h 2259926"/>
              <a:gd name="connsiteX17" fmla="*/ 8170811 w 12560406"/>
              <a:gd name="connsiteY17" fmla="*/ 120174 h 2259926"/>
              <a:gd name="connsiteX18" fmla="*/ 8463419 w 12560406"/>
              <a:gd name="connsiteY18" fmla="*/ 705390 h 2259926"/>
              <a:gd name="connsiteX19" fmla="*/ 8920619 w 12560406"/>
              <a:gd name="connsiteY19" fmla="*/ 156750 h 2259926"/>
              <a:gd name="connsiteX20" fmla="*/ 9185795 w 12560406"/>
              <a:gd name="connsiteY20" fmla="*/ 339630 h 2259926"/>
              <a:gd name="connsiteX21" fmla="*/ 9816731 w 12560406"/>
              <a:gd name="connsiteY21" fmla="*/ 19590 h 2259926"/>
              <a:gd name="connsiteX22" fmla="*/ 10539107 w 12560406"/>
              <a:gd name="connsiteY22" fmla="*/ 1016286 h 2259926"/>
              <a:gd name="connsiteX23" fmla="*/ 10694555 w 12560406"/>
              <a:gd name="connsiteY23" fmla="*/ 559086 h 2259926"/>
              <a:gd name="connsiteX24" fmla="*/ 11042027 w 12560406"/>
              <a:gd name="connsiteY24" fmla="*/ 549942 h 2259926"/>
              <a:gd name="connsiteX25" fmla="*/ 11499227 w 12560406"/>
              <a:gd name="connsiteY25" fmla="*/ 641382 h 2259926"/>
              <a:gd name="connsiteX26" fmla="*/ 12029579 w 12560406"/>
              <a:gd name="connsiteY26" fmla="*/ 83598 h 2259926"/>
              <a:gd name="connsiteX27" fmla="*/ 12559931 w 12560406"/>
              <a:gd name="connsiteY27" fmla="*/ 641382 h 2259926"/>
              <a:gd name="connsiteX28" fmla="*/ 12121019 w 12560406"/>
              <a:gd name="connsiteY28" fmla="*/ 147606 h 2259926"/>
              <a:gd name="connsiteX29" fmla="*/ 11965571 w 12560406"/>
              <a:gd name="connsiteY29" fmla="*/ 156750 h 2259926"/>
              <a:gd name="connsiteX30" fmla="*/ 11490083 w 12560406"/>
              <a:gd name="connsiteY30" fmla="*/ 705390 h 2259926"/>
              <a:gd name="connsiteX31" fmla="*/ 10776851 w 12560406"/>
              <a:gd name="connsiteY31" fmla="*/ 586518 h 2259926"/>
              <a:gd name="connsiteX32" fmla="*/ 10603115 w 12560406"/>
              <a:gd name="connsiteY32" fmla="*/ 1089438 h 2259926"/>
              <a:gd name="connsiteX33" fmla="*/ 9789299 w 12560406"/>
              <a:gd name="connsiteY33" fmla="*/ 47022 h 2259926"/>
              <a:gd name="connsiteX34" fmla="*/ 9185795 w 12560406"/>
              <a:gd name="connsiteY34" fmla="*/ 385350 h 2259926"/>
              <a:gd name="connsiteX35" fmla="*/ 8966339 w 12560406"/>
              <a:gd name="connsiteY35" fmla="*/ 184182 h 2259926"/>
              <a:gd name="connsiteX36" fmla="*/ 8426843 w 12560406"/>
              <a:gd name="connsiteY36" fmla="*/ 787686 h 2259926"/>
              <a:gd name="connsiteX37" fmla="*/ 8198243 w 12560406"/>
              <a:gd name="connsiteY37" fmla="*/ 156750 h 2259926"/>
              <a:gd name="connsiteX38" fmla="*/ 7805051 w 12560406"/>
              <a:gd name="connsiteY38" fmla="*/ 1089438 h 2259926"/>
              <a:gd name="connsiteX39" fmla="*/ 7356995 w 12560406"/>
              <a:gd name="connsiteY39" fmla="*/ 1308894 h 2259926"/>
              <a:gd name="connsiteX40" fmla="*/ 6707771 w 12560406"/>
              <a:gd name="connsiteY40" fmla="*/ 1180878 h 2259926"/>
              <a:gd name="connsiteX41" fmla="*/ 6881507 w 12560406"/>
              <a:gd name="connsiteY41" fmla="*/ 879126 h 2259926"/>
              <a:gd name="connsiteX42" fmla="*/ 6552323 w 12560406"/>
              <a:gd name="connsiteY42" fmla="*/ 677958 h 2259926"/>
              <a:gd name="connsiteX43" fmla="*/ 6250571 w 12560406"/>
              <a:gd name="connsiteY43" fmla="*/ 952278 h 2259926"/>
              <a:gd name="connsiteX44" fmla="*/ 5802515 w 12560406"/>
              <a:gd name="connsiteY44" fmla="*/ 1217454 h 2259926"/>
              <a:gd name="connsiteX45" fmla="*/ 5839091 w 12560406"/>
              <a:gd name="connsiteY45" fmla="*/ 156750 h 2259926"/>
              <a:gd name="connsiteX46" fmla="*/ 5034419 w 12560406"/>
              <a:gd name="connsiteY46" fmla="*/ 1491774 h 2259926"/>
              <a:gd name="connsiteX47" fmla="*/ 3982859 w 12560406"/>
              <a:gd name="connsiteY47" fmla="*/ 869982 h 2259926"/>
              <a:gd name="connsiteX48" fmla="*/ 3242195 w 12560406"/>
              <a:gd name="connsiteY48" fmla="*/ 1711230 h 2259926"/>
              <a:gd name="connsiteX49" fmla="*/ 2702699 w 12560406"/>
              <a:gd name="connsiteY49" fmla="*/ 1436910 h 2259926"/>
              <a:gd name="connsiteX50" fmla="*/ 2437523 w 12560406"/>
              <a:gd name="connsiteY50" fmla="*/ 2250726 h 2259926"/>
              <a:gd name="connsiteX51" fmla="*/ 2391803 w 12560406"/>
              <a:gd name="connsiteY51" fmla="*/ 805974 h 2259926"/>
              <a:gd name="connsiteX52" fmla="*/ 2071763 w 12560406"/>
              <a:gd name="connsiteY52" fmla="*/ 1372902 h 2259926"/>
              <a:gd name="connsiteX53" fmla="*/ 1632851 w 12560406"/>
              <a:gd name="connsiteY53" fmla="*/ 988854 h 2259926"/>
              <a:gd name="connsiteX54" fmla="*/ 1312811 w 12560406"/>
              <a:gd name="connsiteY54" fmla="*/ 1190022 h 2259926"/>
              <a:gd name="connsiteX55" fmla="*/ 1111643 w 12560406"/>
              <a:gd name="connsiteY55" fmla="*/ 906558 h 2259926"/>
              <a:gd name="connsiteX56" fmla="*/ 901331 w 12560406"/>
              <a:gd name="connsiteY56" fmla="*/ 403638 h 2259926"/>
              <a:gd name="connsiteX57" fmla="*/ 96659 w 12560406"/>
              <a:gd name="connsiteY57" fmla="*/ 970566 h 2259926"/>
              <a:gd name="connsiteX58" fmla="*/ 78371 w 12560406"/>
              <a:gd name="connsiteY58" fmla="*/ 769398 h 2259926"/>
              <a:gd name="connsiteX59" fmla="*/ 645299 w 12560406"/>
              <a:gd name="connsiteY59" fmla="*/ 412782 h 2259926"/>
              <a:gd name="connsiteX0" fmla="*/ 645299 w 12560406"/>
              <a:gd name="connsiteY0" fmla="*/ 412782 h 2259926"/>
              <a:gd name="connsiteX1" fmla="*/ 1056779 w 12560406"/>
              <a:gd name="connsiteY1" fmla="*/ 449358 h 2259926"/>
              <a:gd name="connsiteX2" fmla="*/ 1276235 w 12560406"/>
              <a:gd name="connsiteY2" fmla="*/ 1116870 h 2259926"/>
              <a:gd name="connsiteX3" fmla="*/ 1623707 w 12560406"/>
              <a:gd name="connsiteY3" fmla="*/ 961422 h 2259926"/>
              <a:gd name="connsiteX4" fmla="*/ 2053475 w 12560406"/>
              <a:gd name="connsiteY4" fmla="*/ 1281462 h 2259926"/>
              <a:gd name="connsiteX5" fmla="*/ 2400947 w 12560406"/>
              <a:gd name="connsiteY5" fmla="*/ 540798 h 2259926"/>
              <a:gd name="connsiteX6" fmla="*/ 2483243 w 12560406"/>
              <a:gd name="connsiteY6" fmla="*/ 2168430 h 2259926"/>
              <a:gd name="connsiteX7" fmla="*/ 2656979 w 12560406"/>
              <a:gd name="connsiteY7" fmla="*/ 1327182 h 2259926"/>
              <a:gd name="connsiteX8" fmla="*/ 3287915 w 12560406"/>
              <a:gd name="connsiteY8" fmla="*/ 1638078 h 2259926"/>
              <a:gd name="connsiteX9" fmla="*/ 3891419 w 12560406"/>
              <a:gd name="connsiteY9" fmla="*/ 741966 h 2259926"/>
              <a:gd name="connsiteX10" fmla="*/ 4952123 w 12560406"/>
              <a:gd name="connsiteY10" fmla="*/ 1482630 h 2259926"/>
              <a:gd name="connsiteX11" fmla="*/ 5857379 w 12560406"/>
              <a:gd name="connsiteY11" fmla="*/ 101886 h 2259926"/>
              <a:gd name="connsiteX12" fmla="*/ 5875667 w 12560406"/>
              <a:gd name="connsiteY12" fmla="*/ 1162590 h 2259926"/>
              <a:gd name="connsiteX13" fmla="*/ 6552323 w 12560406"/>
              <a:gd name="connsiteY13" fmla="*/ 641382 h 2259926"/>
              <a:gd name="connsiteX14" fmla="*/ 6918083 w 12560406"/>
              <a:gd name="connsiteY14" fmla="*/ 824262 h 2259926"/>
              <a:gd name="connsiteX15" fmla="*/ 6799211 w 12560406"/>
              <a:gd name="connsiteY15" fmla="*/ 1171734 h 2259926"/>
              <a:gd name="connsiteX16" fmla="*/ 7640459 w 12560406"/>
              <a:gd name="connsiteY16" fmla="*/ 1180878 h 2259926"/>
              <a:gd name="connsiteX17" fmla="*/ 8170811 w 12560406"/>
              <a:gd name="connsiteY17" fmla="*/ 120174 h 2259926"/>
              <a:gd name="connsiteX18" fmla="*/ 8463419 w 12560406"/>
              <a:gd name="connsiteY18" fmla="*/ 705390 h 2259926"/>
              <a:gd name="connsiteX19" fmla="*/ 8920619 w 12560406"/>
              <a:gd name="connsiteY19" fmla="*/ 156750 h 2259926"/>
              <a:gd name="connsiteX20" fmla="*/ 9185795 w 12560406"/>
              <a:gd name="connsiteY20" fmla="*/ 339630 h 2259926"/>
              <a:gd name="connsiteX21" fmla="*/ 9816731 w 12560406"/>
              <a:gd name="connsiteY21" fmla="*/ 19590 h 2259926"/>
              <a:gd name="connsiteX22" fmla="*/ 10539107 w 12560406"/>
              <a:gd name="connsiteY22" fmla="*/ 1016286 h 2259926"/>
              <a:gd name="connsiteX23" fmla="*/ 10694555 w 12560406"/>
              <a:gd name="connsiteY23" fmla="*/ 559086 h 2259926"/>
              <a:gd name="connsiteX24" fmla="*/ 11042027 w 12560406"/>
              <a:gd name="connsiteY24" fmla="*/ 549942 h 2259926"/>
              <a:gd name="connsiteX25" fmla="*/ 11499227 w 12560406"/>
              <a:gd name="connsiteY25" fmla="*/ 641382 h 2259926"/>
              <a:gd name="connsiteX26" fmla="*/ 12029579 w 12560406"/>
              <a:gd name="connsiteY26" fmla="*/ 83598 h 2259926"/>
              <a:gd name="connsiteX27" fmla="*/ 12559931 w 12560406"/>
              <a:gd name="connsiteY27" fmla="*/ 641382 h 2259926"/>
              <a:gd name="connsiteX28" fmla="*/ 12121019 w 12560406"/>
              <a:gd name="connsiteY28" fmla="*/ 147606 h 2259926"/>
              <a:gd name="connsiteX29" fmla="*/ 11965571 w 12560406"/>
              <a:gd name="connsiteY29" fmla="*/ 156750 h 2259926"/>
              <a:gd name="connsiteX30" fmla="*/ 11490083 w 12560406"/>
              <a:gd name="connsiteY30" fmla="*/ 705390 h 2259926"/>
              <a:gd name="connsiteX31" fmla="*/ 10776851 w 12560406"/>
              <a:gd name="connsiteY31" fmla="*/ 586518 h 2259926"/>
              <a:gd name="connsiteX32" fmla="*/ 10603115 w 12560406"/>
              <a:gd name="connsiteY32" fmla="*/ 1089438 h 2259926"/>
              <a:gd name="connsiteX33" fmla="*/ 9789299 w 12560406"/>
              <a:gd name="connsiteY33" fmla="*/ 47022 h 2259926"/>
              <a:gd name="connsiteX34" fmla="*/ 9185795 w 12560406"/>
              <a:gd name="connsiteY34" fmla="*/ 385350 h 2259926"/>
              <a:gd name="connsiteX35" fmla="*/ 8966339 w 12560406"/>
              <a:gd name="connsiteY35" fmla="*/ 184182 h 2259926"/>
              <a:gd name="connsiteX36" fmla="*/ 8426843 w 12560406"/>
              <a:gd name="connsiteY36" fmla="*/ 787686 h 2259926"/>
              <a:gd name="connsiteX37" fmla="*/ 8198243 w 12560406"/>
              <a:gd name="connsiteY37" fmla="*/ 156750 h 2259926"/>
              <a:gd name="connsiteX38" fmla="*/ 7805051 w 12560406"/>
              <a:gd name="connsiteY38" fmla="*/ 1089438 h 2259926"/>
              <a:gd name="connsiteX39" fmla="*/ 7356995 w 12560406"/>
              <a:gd name="connsiteY39" fmla="*/ 1308894 h 2259926"/>
              <a:gd name="connsiteX40" fmla="*/ 6707771 w 12560406"/>
              <a:gd name="connsiteY40" fmla="*/ 1180878 h 2259926"/>
              <a:gd name="connsiteX41" fmla="*/ 6881507 w 12560406"/>
              <a:gd name="connsiteY41" fmla="*/ 879126 h 2259926"/>
              <a:gd name="connsiteX42" fmla="*/ 6552323 w 12560406"/>
              <a:gd name="connsiteY42" fmla="*/ 677958 h 2259926"/>
              <a:gd name="connsiteX43" fmla="*/ 6250571 w 12560406"/>
              <a:gd name="connsiteY43" fmla="*/ 952278 h 2259926"/>
              <a:gd name="connsiteX44" fmla="*/ 5802515 w 12560406"/>
              <a:gd name="connsiteY44" fmla="*/ 1217454 h 2259926"/>
              <a:gd name="connsiteX45" fmla="*/ 5839091 w 12560406"/>
              <a:gd name="connsiteY45" fmla="*/ 156750 h 2259926"/>
              <a:gd name="connsiteX46" fmla="*/ 5034419 w 12560406"/>
              <a:gd name="connsiteY46" fmla="*/ 1491774 h 2259926"/>
              <a:gd name="connsiteX47" fmla="*/ 3982859 w 12560406"/>
              <a:gd name="connsiteY47" fmla="*/ 869982 h 2259926"/>
              <a:gd name="connsiteX48" fmla="*/ 3242195 w 12560406"/>
              <a:gd name="connsiteY48" fmla="*/ 1711230 h 2259926"/>
              <a:gd name="connsiteX49" fmla="*/ 2702699 w 12560406"/>
              <a:gd name="connsiteY49" fmla="*/ 1436910 h 2259926"/>
              <a:gd name="connsiteX50" fmla="*/ 2437523 w 12560406"/>
              <a:gd name="connsiteY50" fmla="*/ 2250726 h 2259926"/>
              <a:gd name="connsiteX51" fmla="*/ 2391803 w 12560406"/>
              <a:gd name="connsiteY51" fmla="*/ 805974 h 2259926"/>
              <a:gd name="connsiteX52" fmla="*/ 2071763 w 12560406"/>
              <a:gd name="connsiteY52" fmla="*/ 1372902 h 2259926"/>
              <a:gd name="connsiteX53" fmla="*/ 1632851 w 12560406"/>
              <a:gd name="connsiteY53" fmla="*/ 988854 h 2259926"/>
              <a:gd name="connsiteX54" fmla="*/ 1312811 w 12560406"/>
              <a:gd name="connsiteY54" fmla="*/ 1190022 h 2259926"/>
              <a:gd name="connsiteX55" fmla="*/ 1111643 w 12560406"/>
              <a:gd name="connsiteY55" fmla="*/ 906558 h 2259926"/>
              <a:gd name="connsiteX56" fmla="*/ 901331 w 12560406"/>
              <a:gd name="connsiteY56" fmla="*/ 403638 h 2259926"/>
              <a:gd name="connsiteX57" fmla="*/ 96659 w 12560406"/>
              <a:gd name="connsiteY57" fmla="*/ 970566 h 2259926"/>
              <a:gd name="connsiteX58" fmla="*/ 78371 w 12560406"/>
              <a:gd name="connsiteY58" fmla="*/ 769398 h 2259926"/>
              <a:gd name="connsiteX59" fmla="*/ 645299 w 12560406"/>
              <a:gd name="connsiteY59" fmla="*/ 412782 h 2259926"/>
              <a:gd name="connsiteX0" fmla="*/ 810440 w 12570099"/>
              <a:gd name="connsiteY0" fmla="*/ 330486 h 2259926"/>
              <a:gd name="connsiteX1" fmla="*/ 1066472 w 12570099"/>
              <a:gd name="connsiteY1" fmla="*/ 449358 h 2259926"/>
              <a:gd name="connsiteX2" fmla="*/ 1285928 w 12570099"/>
              <a:gd name="connsiteY2" fmla="*/ 1116870 h 2259926"/>
              <a:gd name="connsiteX3" fmla="*/ 1633400 w 12570099"/>
              <a:gd name="connsiteY3" fmla="*/ 961422 h 2259926"/>
              <a:gd name="connsiteX4" fmla="*/ 2063168 w 12570099"/>
              <a:gd name="connsiteY4" fmla="*/ 1281462 h 2259926"/>
              <a:gd name="connsiteX5" fmla="*/ 2410640 w 12570099"/>
              <a:gd name="connsiteY5" fmla="*/ 540798 h 2259926"/>
              <a:gd name="connsiteX6" fmla="*/ 2492936 w 12570099"/>
              <a:gd name="connsiteY6" fmla="*/ 2168430 h 2259926"/>
              <a:gd name="connsiteX7" fmla="*/ 2666672 w 12570099"/>
              <a:gd name="connsiteY7" fmla="*/ 1327182 h 2259926"/>
              <a:gd name="connsiteX8" fmla="*/ 3297608 w 12570099"/>
              <a:gd name="connsiteY8" fmla="*/ 1638078 h 2259926"/>
              <a:gd name="connsiteX9" fmla="*/ 3901112 w 12570099"/>
              <a:gd name="connsiteY9" fmla="*/ 741966 h 2259926"/>
              <a:gd name="connsiteX10" fmla="*/ 4961816 w 12570099"/>
              <a:gd name="connsiteY10" fmla="*/ 1482630 h 2259926"/>
              <a:gd name="connsiteX11" fmla="*/ 5867072 w 12570099"/>
              <a:gd name="connsiteY11" fmla="*/ 101886 h 2259926"/>
              <a:gd name="connsiteX12" fmla="*/ 5885360 w 12570099"/>
              <a:gd name="connsiteY12" fmla="*/ 1162590 h 2259926"/>
              <a:gd name="connsiteX13" fmla="*/ 6562016 w 12570099"/>
              <a:gd name="connsiteY13" fmla="*/ 641382 h 2259926"/>
              <a:gd name="connsiteX14" fmla="*/ 6927776 w 12570099"/>
              <a:gd name="connsiteY14" fmla="*/ 824262 h 2259926"/>
              <a:gd name="connsiteX15" fmla="*/ 6808904 w 12570099"/>
              <a:gd name="connsiteY15" fmla="*/ 1171734 h 2259926"/>
              <a:gd name="connsiteX16" fmla="*/ 7650152 w 12570099"/>
              <a:gd name="connsiteY16" fmla="*/ 1180878 h 2259926"/>
              <a:gd name="connsiteX17" fmla="*/ 8180504 w 12570099"/>
              <a:gd name="connsiteY17" fmla="*/ 120174 h 2259926"/>
              <a:gd name="connsiteX18" fmla="*/ 8473112 w 12570099"/>
              <a:gd name="connsiteY18" fmla="*/ 705390 h 2259926"/>
              <a:gd name="connsiteX19" fmla="*/ 8930312 w 12570099"/>
              <a:gd name="connsiteY19" fmla="*/ 156750 h 2259926"/>
              <a:gd name="connsiteX20" fmla="*/ 9195488 w 12570099"/>
              <a:gd name="connsiteY20" fmla="*/ 339630 h 2259926"/>
              <a:gd name="connsiteX21" fmla="*/ 9826424 w 12570099"/>
              <a:gd name="connsiteY21" fmla="*/ 19590 h 2259926"/>
              <a:gd name="connsiteX22" fmla="*/ 10548800 w 12570099"/>
              <a:gd name="connsiteY22" fmla="*/ 1016286 h 2259926"/>
              <a:gd name="connsiteX23" fmla="*/ 10704248 w 12570099"/>
              <a:gd name="connsiteY23" fmla="*/ 559086 h 2259926"/>
              <a:gd name="connsiteX24" fmla="*/ 11051720 w 12570099"/>
              <a:gd name="connsiteY24" fmla="*/ 549942 h 2259926"/>
              <a:gd name="connsiteX25" fmla="*/ 11508920 w 12570099"/>
              <a:gd name="connsiteY25" fmla="*/ 641382 h 2259926"/>
              <a:gd name="connsiteX26" fmla="*/ 12039272 w 12570099"/>
              <a:gd name="connsiteY26" fmla="*/ 83598 h 2259926"/>
              <a:gd name="connsiteX27" fmla="*/ 12569624 w 12570099"/>
              <a:gd name="connsiteY27" fmla="*/ 641382 h 2259926"/>
              <a:gd name="connsiteX28" fmla="*/ 12130712 w 12570099"/>
              <a:gd name="connsiteY28" fmla="*/ 147606 h 2259926"/>
              <a:gd name="connsiteX29" fmla="*/ 11975264 w 12570099"/>
              <a:gd name="connsiteY29" fmla="*/ 156750 h 2259926"/>
              <a:gd name="connsiteX30" fmla="*/ 11499776 w 12570099"/>
              <a:gd name="connsiteY30" fmla="*/ 705390 h 2259926"/>
              <a:gd name="connsiteX31" fmla="*/ 10786544 w 12570099"/>
              <a:gd name="connsiteY31" fmla="*/ 586518 h 2259926"/>
              <a:gd name="connsiteX32" fmla="*/ 10612808 w 12570099"/>
              <a:gd name="connsiteY32" fmla="*/ 1089438 h 2259926"/>
              <a:gd name="connsiteX33" fmla="*/ 9798992 w 12570099"/>
              <a:gd name="connsiteY33" fmla="*/ 47022 h 2259926"/>
              <a:gd name="connsiteX34" fmla="*/ 9195488 w 12570099"/>
              <a:gd name="connsiteY34" fmla="*/ 385350 h 2259926"/>
              <a:gd name="connsiteX35" fmla="*/ 8976032 w 12570099"/>
              <a:gd name="connsiteY35" fmla="*/ 184182 h 2259926"/>
              <a:gd name="connsiteX36" fmla="*/ 8436536 w 12570099"/>
              <a:gd name="connsiteY36" fmla="*/ 787686 h 2259926"/>
              <a:gd name="connsiteX37" fmla="*/ 8207936 w 12570099"/>
              <a:gd name="connsiteY37" fmla="*/ 156750 h 2259926"/>
              <a:gd name="connsiteX38" fmla="*/ 7814744 w 12570099"/>
              <a:gd name="connsiteY38" fmla="*/ 1089438 h 2259926"/>
              <a:gd name="connsiteX39" fmla="*/ 7366688 w 12570099"/>
              <a:gd name="connsiteY39" fmla="*/ 1308894 h 2259926"/>
              <a:gd name="connsiteX40" fmla="*/ 6717464 w 12570099"/>
              <a:gd name="connsiteY40" fmla="*/ 1180878 h 2259926"/>
              <a:gd name="connsiteX41" fmla="*/ 6891200 w 12570099"/>
              <a:gd name="connsiteY41" fmla="*/ 879126 h 2259926"/>
              <a:gd name="connsiteX42" fmla="*/ 6562016 w 12570099"/>
              <a:gd name="connsiteY42" fmla="*/ 677958 h 2259926"/>
              <a:gd name="connsiteX43" fmla="*/ 6260264 w 12570099"/>
              <a:gd name="connsiteY43" fmla="*/ 952278 h 2259926"/>
              <a:gd name="connsiteX44" fmla="*/ 5812208 w 12570099"/>
              <a:gd name="connsiteY44" fmla="*/ 1217454 h 2259926"/>
              <a:gd name="connsiteX45" fmla="*/ 5848784 w 12570099"/>
              <a:gd name="connsiteY45" fmla="*/ 156750 h 2259926"/>
              <a:gd name="connsiteX46" fmla="*/ 5044112 w 12570099"/>
              <a:gd name="connsiteY46" fmla="*/ 1491774 h 2259926"/>
              <a:gd name="connsiteX47" fmla="*/ 3992552 w 12570099"/>
              <a:gd name="connsiteY47" fmla="*/ 869982 h 2259926"/>
              <a:gd name="connsiteX48" fmla="*/ 3251888 w 12570099"/>
              <a:gd name="connsiteY48" fmla="*/ 1711230 h 2259926"/>
              <a:gd name="connsiteX49" fmla="*/ 2712392 w 12570099"/>
              <a:gd name="connsiteY49" fmla="*/ 1436910 h 2259926"/>
              <a:gd name="connsiteX50" fmla="*/ 2447216 w 12570099"/>
              <a:gd name="connsiteY50" fmla="*/ 2250726 h 2259926"/>
              <a:gd name="connsiteX51" fmla="*/ 2401496 w 12570099"/>
              <a:gd name="connsiteY51" fmla="*/ 805974 h 2259926"/>
              <a:gd name="connsiteX52" fmla="*/ 2081456 w 12570099"/>
              <a:gd name="connsiteY52" fmla="*/ 1372902 h 2259926"/>
              <a:gd name="connsiteX53" fmla="*/ 1642544 w 12570099"/>
              <a:gd name="connsiteY53" fmla="*/ 988854 h 2259926"/>
              <a:gd name="connsiteX54" fmla="*/ 1322504 w 12570099"/>
              <a:gd name="connsiteY54" fmla="*/ 1190022 h 2259926"/>
              <a:gd name="connsiteX55" fmla="*/ 1121336 w 12570099"/>
              <a:gd name="connsiteY55" fmla="*/ 906558 h 2259926"/>
              <a:gd name="connsiteX56" fmla="*/ 911024 w 12570099"/>
              <a:gd name="connsiteY56" fmla="*/ 403638 h 2259926"/>
              <a:gd name="connsiteX57" fmla="*/ 106352 w 12570099"/>
              <a:gd name="connsiteY57" fmla="*/ 970566 h 2259926"/>
              <a:gd name="connsiteX58" fmla="*/ 88064 w 12570099"/>
              <a:gd name="connsiteY58" fmla="*/ 769398 h 2259926"/>
              <a:gd name="connsiteX59" fmla="*/ 810440 w 12570099"/>
              <a:gd name="connsiteY59" fmla="*/ 330486 h 2259926"/>
              <a:gd name="connsiteX0" fmla="*/ 810440 w 12569900"/>
              <a:gd name="connsiteY0" fmla="*/ 330486 h 2259926"/>
              <a:gd name="connsiteX1" fmla="*/ 1066472 w 12569900"/>
              <a:gd name="connsiteY1" fmla="*/ 449358 h 2259926"/>
              <a:gd name="connsiteX2" fmla="*/ 1285928 w 12569900"/>
              <a:gd name="connsiteY2" fmla="*/ 1116870 h 2259926"/>
              <a:gd name="connsiteX3" fmla="*/ 1633400 w 12569900"/>
              <a:gd name="connsiteY3" fmla="*/ 961422 h 2259926"/>
              <a:gd name="connsiteX4" fmla="*/ 2063168 w 12569900"/>
              <a:gd name="connsiteY4" fmla="*/ 1281462 h 2259926"/>
              <a:gd name="connsiteX5" fmla="*/ 2410640 w 12569900"/>
              <a:gd name="connsiteY5" fmla="*/ 540798 h 2259926"/>
              <a:gd name="connsiteX6" fmla="*/ 2492936 w 12569900"/>
              <a:gd name="connsiteY6" fmla="*/ 2168430 h 2259926"/>
              <a:gd name="connsiteX7" fmla="*/ 2666672 w 12569900"/>
              <a:gd name="connsiteY7" fmla="*/ 1327182 h 2259926"/>
              <a:gd name="connsiteX8" fmla="*/ 3297608 w 12569900"/>
              <a:gd name="connsiteY8" fmla="*/ 1638078 h 2259926"/>
              <a:gd name="connsiteX9" fmla="*/ 3901112 w 12569900"/>
              <a:gd name="connsiteY9" fmla="*/ 741966 h 2259926"/>
              <a:gd name="connsiteX10" fmla="*/ 4961816 w 12569900"/>
              <a:gd name="connsiteY10" fmla="*/ 1482630 h 2259926"/>
              <a:gd name="connsiteX11" fmla="*/ 5867072 w 12569900"/>
              <a:gd name="connsiteY11" fmla="*/ 101886 h 2259926"/>
              <a:gd name="connsiteX12" fmla="*/ 5885360 w 12569900"/>
              <a:gd name="connsiteY12" fmla="*/ 1162590 h 2259926"/>
              <a:gd name="connsiteX13" fmla="*/ 6562016 w 12569900"/>
              <a:gd name="connsiteY13" fmla="*/ 641382 h 2259926"/>
              <a:gd name="connsiteX14" fmla="*/ 6927776 w 12569900"/>
              <a:gd name="connsiteY14" fmla="*/ 824262 h 2259926"/>
              <a:gd name="connsiteX15" fmla="*/ 6808904 w 12569900"/>
              <a:gd name="connsiteY15" fmla="*/ 1171734 h 2259926"/>
              <a:gd name="connsiteX16" fmla="*/ 7650152 w 12569900"/>
              <a:gd name="connsiteY16" fmla="*/ 1180878 h 2259926"/>
              <a:gd name="connsiteX17" fmla="*/ 8180504 w 12569900"/>
              <a:gd name="connsiteY17" fmla="*/ 120174 h 2259926"/>
              <a:gd name="connsiteX18" fmla="*/ 8473112 w 12569900"/>
              <a:gd name="connsiteY18" fmla="*/ 705390 h 2259926"/>
              <a:gd name="connsiteX19" fmla="*/ 8930312 w 12569900"/>
              <a:gd name="connsiteY19" fmla="*/ 156750 h 2259926"/>
              <a:gd name="connsiteX20" fmla="*/ 9195488 w 12569900"/>
              <a:gd name="connsiteY20" fmla="*/ 339630 h 2259926"/>
              <a:gd name="connsiteX21" fmla="*/ 9826424 w 12569900"/>
              <a:gd name="connsiteY21" fmla="*/ 19590 h 2259926"/>
              <a:gd name="connsiteX22" fmla="*/ 10548800 w 12569900"/>
              <a:gd name="connsiteY22" fmla="*/ 1016286 h 2259926"/>
              <a:gd name="connsiteX23" fmla="*/ 10704248 w 12569900"/>
              <a:gd name="connsiteY23" fmla="*/ 559086 h 2259926"/>
              <a:gd name="connsiteX24" fmla="*/ 11051720 w 12569900"/>
              <a:gd name="connsiteY24" fmla="*/ 549942 h 2259926"/>
              <a:gd name="connsiteX25" fmla="*/ 11508920 w 12569900"/>
              <a:gd name="connsiteY25" fmla="*/ 641382 h 2259926"/>
              <a:gd name="connsiteX26" fmla="*/ 12061575 w 12569900"/>
              <a:gd name="connsiteY26" fmla="*/ 33418 h 2259926"/>
              <a:gd name="connsiteX27" fmla="*/ 12569624 w 12569900"/>
              <a:gd name="connsiteY27" fmla="*/ 641382 h 2259926"/>
              <a:gd name="connsiteX28" fmla="*/ 12130712 w 12569900"/>
              <a:gd name="connsiteY28" fmla="*/ 147606 h 2259926"/>
              <a:gd name="connsiteX29" fmla="*/ 11975264 w 12569900"/>
              <a:gd name="connsiteY29" fmla="*/ 156750 h 2259926"/>
              <a:gd name="connsiteX30" fmla="*/ 11499776 w 12569900"/>
              <a:gd name="connsiteY30" fmla="*/ 705390 h 2259926"/>
              <a:gd name="connsiteX31" fmla="*/ 10786544 w 12569900"/>
              <a:gd name="connsiteY31" fmla="*/ 586518 h 2259926"/>
              <a:gd name="connsiteX32" fmla="*/ 10612808 w 12569900"/>
              <a:gd name="connsiteY32" fmla="*/ 1089438 h 2259926"/>
              <a:gd name="connsiteX33" fmla="*/ 9798992 w 12569900"/>
              <a:gd name="connsiteY33" fmla="*/ 47022 h 2259926"/>
              <a:gd name="connsiteX34" fmla="*/ 9195488 w 12569900"/>
              <a:gd name="connsiteY34" fmla="*/ 385350 h 2259926"/>
              <a:gd name="connsiteX35" fmla="*/ 8976032 w 12569900"/>
              <a:gd name="connsiteY35" fmla="*/ 184182 h 2259926"/>
              <a:gd name="connsiteX36" fmla="*/ 8436536 w 12569900"/>
              <a:gd name="connsiteY36" fmla="*/ 787686 h 2259926"/>
              <a:gd name="connsiteX37" fmla="*/ 8207936 w 12569900"/>
              <a:gd name="connsiteY37" fmla="*/ 156750 h 2259926"/>
              <a:gd name="connsiteX38" fmla="*/ 7814744 w 12569900"/>
              <a:gd name="connsiteY38" fmla="*/ 1089438 h 2259926"/>
              <a:gd name="connsiteX39" fmla="*/ 7366688 w 12569900"/>
              <a:gd name="connsiteY39" fmla="*/ 1308894 h 2259926"/>
              <a:gd name="connsiteX40" fmla="*/ 6717464 w 12569900"/>
              <a:gd name="connsiteY40" fmla="*/ 1180878 h 2259926"/>
              <a:gd name="connsiteX41" fmla="*/ 6891200 w 12569900"/>
              <a:gd name="connsiteY41" fmla="*/ 879126 h 2259926"/>
              <a:gd name="connsiteX42" fmla="*/ 6562016 w 12569900"/>
              <a:gd name="connsiteY42" fmla="*/ 677958 h 2259926"/>
              <a:gd name="connsiteX43" fmla="*/ 6260264 w 12569900"/>
              <a:gd name="connsiteY43" fmla="*/ 952278 h 2259926"/>
              <a:gd name="connsiteX44" fmla="*/ 5812208 w 12569900"/>
              <a:gd name="connsiteY44" fmla="*/ 1217454 h 2259926"/>
              <a:gd name="connsiteX45" fmla="*/ 5848784 w 12569900"/>
              <a:gd name="connsiteY45" fmla="*/ 156750 h 2259926"/>
              <a:gd name="connsiteX46" fmla="*/ 5044112 w 12569900"/>
              <a:gd name="connsiteY46" fmla="*/ 1491774 h 2259926"/>
              <a:gd name="connsiteX47" fmla="*/ 3992552 w 12569900"/>
              <a:gd name="connsiteY47" fmla="*/ 869982 h 2259926"/>
              <a:gd name="connsiteX48" fmla="*/ 3251888 w 12569900"/>
              <a:gd name="connsiteY48" fmla="*/ 1711230 h 2259926"/>
              <a:gd name="connsiteX49" fmla="*/ 2712392 w 12569900"/>
              <a:gd name="connsiteY49" fmla="*/ 1436910 h 2259926"/>
              <a:gd name="connsiteX50" fmla="*/ 2447216 w 12569900"/>
              <a:gd name="connsiteY50" fmla="*/ 2250726 h 2259926"/>
              <a:gd name="connsiteX51" fmla="*/ 2401496 w 12569900"/>
              <a:gd name="connsiteY51" fmla="*/ 805974 h 2259926"/>
              <a:gd name="connsiteX52" fmla="*/ 2081456 w 12569900"/>
              <a:gd name="connsiteY52" fmla="*/ 1372902 h 2259926"/>
              <a:gd name="connsiteX53" fmla="*/ 1642544 w 12569900"/>
              <a:gd name="connsiteY53" fmla="*/ 988854 h 2259926"/>
              <a:gd name="connsiteX54" fmla="*/ 1322504 w 12569900"/>
              <a:gd name="connsiteY54" fmla="*/ 1190022 h 2259926"/>
              <a:gd name="connsiteX55" fmla="*/ 1121336 w 12569900"/>
              <a:gd name="connsiteY55" fmla="*/ 906558 h 2259926"/>
              <a:gd name="connsiteX56" fmla="*/ 911024 w 12569900"/>
              <a:gd name="connsiteY56" fmla="*/ 403638 h 2259926"/>
              <a:gd name="connsiteX57" fmla="*/ 106352 w 12569900"/>
              <a:gd name="connsiteY57" fmla="*/ 970566 h 2259926"/>
              <a:gd name="connsiteX58" fmla="*/ 88064 w 12569900"/>
              <a:gd name="connsiteY58" fmla="*/ 769398 h 2259926"/>
              <a:gd name="connsiteX59" fmla="*/ 810440 w 12569900"/>
              <a:gd name="connsiteY59" fmla="*/ 330486 h 2259926"/>
              <a:gd name="connsiteX0" fmla="*/ 810440 w 12569900"/>
              <a:gd name="connsiteY0" fmla="*/ 330486 h 2259926"/>
              <a:gd name="connsiteX1" fmla="*/ 1066472 w 12569900"/>
              <a:gd name="connsiteY1" fmla="*/ 449358 h 2259926"/>
              <a:gd name="connsiteX2" fmla="*/ 1285928 w 12569900"/>
              <a:gd name="connsiteY2" fmla="*/ 1116870 h 2259926"/>
              <a:gd name="connsiteX3" fmla="*/ 1633400 w 12569900"/>
              <a:gd name="connsiteY3" fmla="*/ 961422 h 2259926"/>
              <a:gd name="connsiteX4" fmla="*/ 2063168 w 12569900"/>
              <a:gd name="connsiteY4" fmla="*/ 1281462 h 2259926"/>
              <a:gd name="connsiteX5" fmla="*/ 2410640 w 12569900"/>
              <a:gd name="connsiteY5" fmla="*/ 540798 h 2259926"/>
              <a:gd name="connsiteX6" fmla="*/ 2492936 w 12569900"/>
              <a:gd name="connsiteY6" fmla="*/ 2168430 h 2259926"/>
              <a:gd name="connsiteX7" fmla="*/ 2666672 w 12569900"/>
              <a:gd name="connsiteY7" fmla="*/ 1327182 h 2259926"/>
              <a:gd name="connsiteX8" fmla="*/ 3297608 w 12569900"/>
              <a:gd name="connsiteY8" fmla="*/ 1638078 h 2259926"/>
              <a:gd name="connsiteX9" fmla="*/ 3901112 w 12569900"/>
              <a:gd name="connsiteY9" fmla="*/ 741966 h 2259926"/>
              <a:gd name="connsiteX10" fmla="*/ 4961816 w 12569900"/>
              <a:gd name="connsiteY10" fmla="*/ 1482630 h 2259926"/>
              <a:gd name="connsiteX11" fmla="*/ 5867072 w 12569900"/>
              <a:gd name="connsiteY11" fmla="*/ 101886 h 2259926"/>
              <a:gd name="connsiteX12" fmla="*/ 5885360 w 12569900"/>
              <a:gd name="connsiteY12" fmla="*/ 1162590 h 2259926"/>
              <a:gd name="connsiteX13" fmla="*/ 6562016 w 12569900"/>
              <a:gd name="connsiteY13" fmla="*/ 641382 h 2259926"/>
              <a:gd name="connsiteX14" fmla="*/ 6927776 w 12569900"/>
              <a:gd name="connsiteY14" fmla="*/ 824262 h 2259926"/>
              <a:gd name="connsiteX15" fmla="*/ 6808904 w 12569900"/>
              <a:gd name="connsiteY15" fmla="*/ 1171734 h 2259926"/>
              <a:gd name="connsiteX16" fmla="*/ 7650152 w 12569900"/>
              <a:gd name="connsiteY16" fmla="*/ 1180878 h 2259926"/>
              <a:gd name="connsiteX17" fmla="*/ 8180504 w 12569900"/>
              <a:gd name="connsiteY17" fmla="*/ 120174 h 2259926"/>
              <a:gd name="connsiteX18" fmla="*/ 8473112 w 12569900"/>
              <a:gd name="connsiteY18" fmla="*/ 705390 h 2259926"/>
              <a:gd name="connsiteX19" fmla="*/ 8930312 w 12569900"/>
              <a:gd name="connsiteY19" fmla="*/ 156750 h 2259926"/>
              <a:gd name="connsiteX20" fmla="*/ 9195488 w 12569900"/>
              <a:gd name="connsiteY20" fmla="*/ 339630 h 2259926"/>
              <a:gd name="connsiteX21" fmla="*/ 9826424 w 12569900"/>
              <a:gd name="connsiteY21" fmla="*/ 19590 h 2259926"/>
              <a:gd name="connsiteX22" fmla="*/ 10548800 w 12569900"/>
              <a:gd name="connsiteY22" fmla="*/ 1016286 h 2259926"/>
              <a:gd name="connsiteX23" fmla="*/ 10704248 w 12569900"/>
              <a:gd name="connsiteY23" fmla="*/ 559086 h 2259926"/>
              <a:gd name="connsiteX24" fmla="*/ 11051720 w 12569900"/>
              <a:gd name="connsiteY24" fmla="*/ 549942 h 2259926"/>
              <a:gd name="connsiteX25" fmla="*/ 11508920 w 12569900"/>
              <a:gd name="connsiteY25" fmla="*/ 641382 h 2259926"/>
              <a:gd name="connsiteX26" fmla="*/ 12061575 w 12569900"/>
              <a:gd name="connsiteY26" fmla="*/ 61296 h 2259926"/>
              <a:gd name="connsiteX27" fmla="*/ 12569624 w 12569900"/>
              <a:gd name="connsiteY27" fmla="*/ 641382 h 2259926"/>
              <a:gd name="connsiteX28" fmla="*/ 12130712 w 12569900"/>
              <a:gd name="connsiteY28" fmla="*/ 147606 h 2259926"/>
              <a:gd name="connsiteX29" fmla="*/ 11975264 w 12569900"/>
              <a:gd name="connsiteY29" fmla="*/ 156750 h 2259926"/>
              <a:gd name="connsiteX30" fmla="*/ 11499776 w 12569900"/>
              <a:gd name="connsiteY30" fmla="*/ 705390 h 2259926"/>
              <a:gd name="connsiteX31" fmla="*/ 10786544 w 12569900"/>
              <a:gd name="connsiteY31" fmla="*/ 586518 h 2259926"/>
              <a:gd name="connsiteX32" fmla="*/ 10612808 w 12569900"/>
              <a:gd name="connsiteY32" fmla="*/ 1089438 h 2259926"/>
              <a:gd name="connsiteX33" fmla="*/ 9798992 w 12569900"/>
              <a:gd name="connsiteY33" fmla="*/ 47022 h 2259926"/>
              <a:gd name="connsiteX34" fmla="*/ 9195488 w 12569900"/>
              <a:gd name="connsiteY34" fmla="*/ 385350 h 2259926"/>
              <a:gd name="connsiteX35" fmla="*/ 8976032 w 12569900"/>
              <a:gd name="connsiteY35" fmla="*/ 184182 h 2259926"/>
              <a:gd name="connsiteX36" fmla="*/ 8436536 w 12569900"/>
              <a:gd name="connsiteY36" fmla="*/ 787686 h 2259926"/>
              <a:gd name="connsiteX37" fmla="*/ 8207936 w 12569900"/>
              <a:gd name="connsiteY37" fmla="*/ 156750 h 2259926"/>
              <a:gd name="connsiteX38" fmla="*/ 7814744 w 12569900"/>
              <a:gd name="connsiteY38" fmla="*/ 1089438 h 2259926"/>
              <a:gd name="connsiteX39" fmla="*/ 7366688 w 12569900"/>
              <a:gd name="connsiteY39" fmla="*/ 1308894 h 2259926"/>
              <a:gd name="connsiteX40" fmla="*/ 6717464 w 12569900"/>
              <a:gd name="connsiteY40" fmla="*/ 1180878 h 2259926"/>
              <a:gd name="connsiteX41" fmla="*/ 6891200 w 12569900"/>
              <a:gd name="connsiteY41" fmla="*/ 879126 h 2259926"/>
              <a:gd name="connsiteX42" fmla="*/ 6562016 w 12569900"/>
              <a:gd name="connsiteY42" fmla="*/ 677958 h 2259926"/>
              <a:gd name="connsiteX43" fmla="*/ 6260264 w 12569900"/>
              <a:gd name="connsiteY43" fmla="*/ 952278 h 2259926"/>
              <a:gd name="connsiteX44" fmla="*/ 5812208 w 12569900"/>
              <a:gd name="connsiteY44" fmla="*/ 1217454 h 2259926"/>
              <a:gd name="connsiteX45" fmla="*/ 5848784 w 12569900"/>
              <a:gd name="connsiteY45" fmla="*/ 156750 h 2259926"/>
              <a:gd name="connsiteX46" fmla="*/ 5044112 w 12569900"/>
              <a:gd name="connsiteY46" fmla="*/ 1491774 h 2259926"/>
              <a:gd name="connsiteX47" fmla="*/ 3992552 w 12569900"/>
              <a:gd name="connsiteY47" fmla="*/ 869982 h 2259926"/>
              <a:gd name="connsiteX48" fmla="*/ 3251888 w 12569900"/>
              <a:gd name="connsiteY48" fmla="*/ 1711230 h 2259926"/>
              <a:gd name="connsiteX49" fmla="*/ 2712392 w 12569900"/>
              <a:gd name="connsiteY49" fmla="*/ 1436910 h 2259926"/>
              <a:gd name="connsiteX50" fmla="*/ 2447216 w 12569900"/>
              <a:gd name="connsiteY50" fmla="*/ 2250726 h 2259926"/>
              <a:gd name="connsiteX51" fmla="*/ 2401496 w 12569900"/>
              <a:gd name="connsiteY51" fmla="*/ 805974 h 2259926"/>
              <a:gd name="connsiteX52" fmla="*/ 2081456 w 12569900"/>
              <a:gd name="connsiteY52" fmla="*/ 1372902 h 2259926"/>
              <a:gd name="connsiteX53" fmla="*/ 1642544 w 12569900"/>
              <a:gd name="connsiteY53" fmla="*/ 988854 h 2259926"/>
              <a:gd name="connsiteX54" fmla="*/ 1322504 w 12569900"/>
              <a:gd name="connsiteY54" fmla="*/ 1190022 h 2259926"/>
              <a:gd name="connsiteX55" fmla="*/ 1121336 w 12569900"/>
              <a:gd name="connsiteY55" fmla="*/ 906558 h 2259926"/>
              <a:gd name="connsiteX56" fmla="*/ 911024 w 12569900"/>
              <a:gd name="connsiteY56" fmla="*/ 403638 h 2259926"/>
              <a:gd name="connsiteX57" fmla="*/ 106352 w 12569900"/>
              <a:gd name="connsiteY57" fmla="*/ 970566 h 2259926"/>
              <a:gd name="connsiteX58" fmla="*/ 88064 w 12569900"/>
              <a:gd name="connsiteY58" fmla="*/ 769398 h 2259926"/>
              <a:gd name="connsiteX59" fmla="*/ 810440 w 12569900"/>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508920 w 12572644"/>
              <a:gd name="connsiteY25" fmla="*/ 641382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508920 w 12572644"/>
              <a:gd name="connsiteY25" fmla="*/ 641382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508920 w 12572644"/>
              <a:gd name="connsiteY25" fmla="*/ 641382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828696 w 12572644"/>
              <a:gd name="connsiteY24" fmla="*/ 527639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828696 w 12572644"/>
              <a:gd name="connsiteY24" fmla="*/ 527639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98673 w 12572644"/>
              <a:gd name="connsiteY23" fmla="*/ 637145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98673 w 12572644"/>
              <a:gd name="connsiteY23" fmla="*/ 637145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98673 w 12572644"/>
              <a:gd name="connsiteY23" fmla="*/ 637145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23959 w 12572644"/>
              <a:gd name="connsiteY32" fmla="*/ 1083863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227 h 2259667"/>
              <a:gd name="connsiteX1" fmla="*/ 1066472 w 12572644"/>
              <a:gd name="connsiteY1" fmla="*/ 449099 h 2259667"/>
              <a:gd name="connsiteX2" fmla="*/ 1285928 w 12572644"/>
              <a:gd name="connsiteY2" fmla="*/ 1116611 h 2259667"/>
              <a:gd name="connsiteX3" fmla="*/ 1633400 w 12572644"/>
              <a:gd name="connsiteY3" fmla="*/ 961163 h 2259667"/>
              <a:gd name="connsiteX4" fmla="*/ 2063168 w 12572644"/>
              <a:gd name="connsiteY4" fmla="*/ 1281203 h 2259667"/>
              <a:gd name="connsiteX5" fmla="*/ 2410640 w 12572644"/>
              <a:gd name="connsiteY5" fmla="*/ 540539 h 2259667"/>
              <a:gd name="connsiteX6" fmla="*/ 2492936 w 12572644"/>
              <a:gd name="connsiteY6" fmla="*/ 2168171 h 2259667"/>
              <a:gd name="connsiteX7" fmla="*/ 2666672 w 12572644"/>
              <a:gd name="connsiteY7" fmla="*/ 1326923 h 2259667"/>
              <a:gd name="connsiteX8" fmla="*/ 3297608 w 12572644"/>
              <a:gd name="connsiteY8" fmla="*/ 1637819 h 2259667"/>
              <a:gd name="connsiteX9" fmla="*/ 3901112 w 12572644"/>
              <a:gd name="connsiteY9" fmla="*/ 741707 h 2259667"/>
              <a:gd name="connsiteX10" fmla="*/ 4961816 w 12572644"/>
              <a:gd name="connsiteY10" fmla="*/ 1482371 h 2259667"/>
              <a:gd name="connsiteX11" fmla="*/ 5867072 w 12572644"/>
              <a:gd name="connsiteY11" fmla="*/ 101627 h 2259667"/>
              <a:gd name="connsiteX12" fmla="*/ 5885360 w 12572644"/>
              <a:gd name="connsiteY12" fmla="*/ 1162331 h 2259667"/>
              <a:gd name="connsiteX13" fmla="*/ 6562016 w 12572644"/>
              <a:gd name="connsiteY13" fmla="*/ 641123 h 2259667"/>
              <a:gd name="connsiteX14" fmla="*/ 6927776 w 12572644"/>
              <a:gd name="connsiteY14" fmla="*/ 824003 h 2259667"/>
              <a:gd name="connsiteX15" fmla="*/ 6808904 w 12572644"/>
              <a:gd name="connsiteY15" fmla="*/ 1171475 h 2259667"/>
              <a:gd name="connsiteX16" fmla="*/ 7650152 w 12572644"/>
              <a:gd name="connsiteY16" fmla="*/ 1180619 h 2259667"/>
              <a:gd name="connsiteX17" fmla="*/ 8180504 w 12572644"/>
              <a:gd name="connsiteY17" fmla="*/ 119915 h 2259667"/>
              <a:gd name="connsiteX18" fmla="*/ 8473112 w 12572644"/>
              <a:gd name="connsiteY18" fmla="*/ 705131 h 2259667"/>
              <a:gd name="connsiteX19" fmla="*/ 8930312 w 12572644"/>
              <a:gd name="connsiteY19" fmla="*/ 156491 h 2259667"/>
              <a:gd name="connsiteX20" fmla="*/ 9195488 w 12572644"/>
              <a:gd name="connsiteY20" fmla="*/ 339371 h 2259667"/>
              <a:gd name="connsiteX21" fmla="*/ 9826424 w 12572644"/>
              <a:gd name="connsiteY21" fmla="*/ 19331 h 2259667"/>
              <a:gd name="connsiteX22" fmla="*/ 10565527 w 12572644"/>
              <a:gd name="connsiteY22" fmla="*/ 1010451 h 2259667"/>
              <a:gd name="connsiteX23" fmla="*/ 10698673 w 12572644"/>
              <a:gd name="connsiteY23" fmla="*/ 636886 h 2259667"/>
              <a:gd name="connsiteX24" fmla="*/ 10901179 w 12572644"/>
              <a:gd name="connsiteY24" fmla="*/ 532956 h 2259667"/>
              <a:gd name="connsiteX25" fmla="*/ 11492194 w 12572644"/>
              <a:gd name="connsiteY25" fmla="*/ 652274 h 2259667"/>
              <a:gd name="connsiteX26" fmla="*/ 12061575 w 12572644"/>
              <a:gd name="connsiteY26" fmla="*/ 61037 h 2259667"/>
              <a:gd name="connsiteX27" fmla="*/ 12569624 w 12572644"/>
              <a:gd name="connsiteY27" fmla="*/ 641123 h 2259667"/>
              <a:gd name="connsiteX28" fmla="*/ 12258951 w 12572644"/>
              <a:gd name="connsiteY28" fmla="*/ 270011 h 2259667"/>
              <a:gd name="connsiteX29" fmla="*/ 11975264 w 12572644"/>
              <a:gd name="connsiteY29" fmla="*/ 156491 h 2259667"/>
              <a:gd name="connsiteX30" fmla="*/ 11494200 w 12572644"/>
              <a:gd name="connsiteY30" fmla="*/ 705131 h 2259667"/>
              <a:gd name="connsiteX31" fmla="*/ 10786544 w 12572644"/>
              <a:gd name="connsiteY31" fmla="*/ 586259 h 2259667"/>
              <a:gd name="connsiteX32" fmla="*/ 10623959 w 12572644"/>
              <a:gd name="connsiteY32" fmla="*/ 1083604 h 2259667"/>
              <a:gd name="connsiteX33" fmla="*/ 9798992 w 12572644"/>
              <a:gd name="connsiteY33" fmla="*/ 46763 h 2259667"/>
              <a:gd name="connsiteX34" fmla="*/ 9195488 w 12572644"/>
              <a:gd name="connsiteY34" fmla="*/ 385091 h 2259667"/>
              <a:gd name="connsiteX35" fmla="*/ 8976032 w 12572644"/>
              <a:gd name="connsiteY35" fmla="*/ 183923 h 2259667"/>
              <a:gd name="connsiteX36" fmla="*/ 8436536 w 12572644"/>
              <a:gd name="connsiteY36" fmla="*/ 787427 h 2259667"/>
              <a:gd name="connsiteX37" fmla="*/ 8207936 w 12572644"/>
              <a:gd name="connsiteY37" fmla="*/ 156491 h 2259667"/>
              <a:gd name="connsiteX38" fmla="*/ 7814744 w 12572644"/>
              <a:gd name="connsiteY38" fmla="*/ 1089179 h 2259667"/>
              <a:gd name="connsiteX39" fmla="*/ 7366688 w 12572644"/>
              <a:gd name="connsiteY39" fmla="*/ 1308635 h 2259667"/>
              <a:gd name="connsiteX40" fmla="*/ 6717464 w 12572644"/>
              <a:gd name="connsiteY40" fmla="*/ 1180619 h 2259667"/>
              <a:gd name="connsiteX41" fmla="*/ 6891200 w 12572644"/>
              <a:gd name="connsiteY41" fmla="*/ 878867 h 2259667"/>
              <a:gd name="connsiteX42" fmla="*/ 6562016 w 12572644"/>
              <a:gd name="connsiteY42" fmla="*/ 677699 h 2259667"/>
              <a:gd name="connsiteX43" fmla="*/ 6260264 w 12572644"/>
              <a:gd name="connsiteY43" fmla="*/ 952019 h 2259667"/>
              <a:gd name="connsiteX44" fmla="*/ 5812208 w 12572644"/>
              <a:gd name="connsiteY44" fmla="*/ 1217195 h 2259667"/>
              <a:gd name="connsiteX45" fmla="*/ 5848784 w 12572644"/>
              <a:gd name="connsiteY45" fmla="*/ 156491 h 2259667"/>
              <a:gd name="connsiteX46" fmla="*/ 5044112 w 12572644"/>
              <a:gd name="connsiteY46" fmla="*/ 1491515 h 2259667"/>
              <a:gd name="connsiteX47" fmla="*/ 3992552 w 12572644"/>
              <a:gd name="connsiteY47" fmla="*/ 869723 h 2259667"/>
              <a:gd name="connsiteX48" fmla="*/ 3251888 w 12572644"/>
              <a:gd name="connsiteY48" fmla="*/ 1710971 h 2259667"/>
              <a:gd name="connsiteX49" fmla="*/ 2712392 w 12572644"/>
              <a:gd name="connsiteY49" fmla="*/ 1436651 h 2259667"/>
              <a:gd name="connsiteX50" fmla="*/ 2447216 w 12572644"/>
              <a:gd name="connsiteY50" fmla="*/ 2250467 h 2259667"/>
              <a:gd name="connsiteX51" fmla="*/ 2401496 w 12572644"/>
              <a:gd name="connsiteY51" fmla="*/ 805715 h 2259667"/>
              <a:gd name="connsiteX52" fmla="*/ 2081456 w 12572644"/>
              <a:gd name="connsiteY52" fmla="*/ 1372643 h 2259667"/>
              <a:gd name="connsiteX53" fmla="*/ 1642544 w 12572644"/>
              <a:gd name="connsiteY53" fmla="*/ 988595 h 2259667"/>
              <a:gd name="connsiteX54" fmla="*/ 1322504 w 12572644"/>
              <a:gd name="connsiteY54" fmla="*/ 1189763 h 2259667"/>
              <a:gd name="connsiteX55" fmla="*/ 1121336 w 12572644"/>
              <a:gd name="connsiteY55" fmla="*/ 906299 h 2259667"/>
              <a:gd name="connsiteX56" fmla="*/ 911024 w 12572644"/>
              <a:gd name="connsiteY56" fmla="*/ 403379 h 2259667"/>
              <a:gd name="connsiteX57" fmla="*/ 106352 w 12572644"/>
              <a:gd name="connsiteY57" fmla="*/ 970307 h 2259667"/>
              <a:gd name="connsiteX58" fmla="*/ 88064 w 12572644"/>
              <a:gd name="connsiteY58" fmla="*/ 769139 h 2259667"/>
              <a:gd name="connsiteX59" fmla="*/ 810440 w 12572644"/>
              <a:gd name="connsiteY59" fmla="*/ 330227 h 2259667"/>
              <a:gd name="connsiteX0" fmla="*/ 810440 w 12572644"/>
              <a:gd name="connsiteY0" fmla="*/ 330227 h 2259667"/>
              <a:gd name="connsiteX1" fmla="*/ 1066472 w 12572644"/>
              <a:gd name="connsiteY1" fmla="*/ 449099 h 2259667"/>
              <a:gd name="connsiteX2" fmla="*/ 1285928 w 12572644"/>
              <a:gd name="connsiteY2" fmla="*/ 1116611 h 2259667"/>
              <a:gd name="connsiteX3" fmla="*/ 1633400 w 12572644"/>
              <a:gd name="connsiteY3" fmla="*/ 961163 h 2259667"/>
              <a:gd name="connsiteX4" fmla="*/ 2063168 w 12572644"/>
              <a:gd name="connsiteY4" fmla="*/ 1281203 h 2259667"/>
              <a:gd name="connsiteX5" fmla="*/ 2410640 w 12572644"/>
              <a:gd name="connsiteY5" fmla="*/ 540539 h 2259667"/>
              <a:gd name="connsiteX6" fmla="*/ 2492936 w 12572644"/>
              <a:gd name="connsiteY6" fmla="*/ 2168171 h 2259667"/>
              <a:gd name="connsiteX7" fmla="*/ 2666672 w 12572644"/>
              <a:gd name="connsiteY7" fmla="*/ 1326923 h 2259667"/>
              <a:gd name="connsiteX8" fmla="*/ 3297608 w 12572644"/>
              <a:gd name="connsiteY8" fmla="*/ 1637819 h 2259667"/>
              <a:gd name="connsiteX9" fmla="*/ 3901112 w 12572644"/>
              <a:gd name="connsiteY9" fmla="*/ 741707 h 2259667"/>
              <a:gd name="connsiteX10" fmla="*/ 4961816 w 12572644"/>
              <a:gd name="connsiteY10" fmla="*/ 1482371 h 2259667"/>
              <a:gd name="connsiteX11" fmla="*/ 5867072 w 12572644"/>
              <a:gd name="connsiteY11" fmla="*/ 101627 h 2259667"/>
              <a:gd name="connsiteX12" fmla="*/ 5885360 w 12572644"/>
              <a:gd name="connsiteY12" fmla="*/ 1162331 h 2259667"/>
              <a:gd name="connsiteX13" fmla="*/ 6562016 w 12572644"/>
              <a:gd name="connsiteY13" fmla="*/ 641123 h 2259667"/>
              <a:gd name="connsiteX14" fmla="*/ 6927776 w 12572644"/>
              <a:gd name="connsiteY14" fmla="*/ 824003 h 2259667"/>
              <a:gd name="connsiteX15" fmla="*/ 6808904 w 12572644"/>
              <a:gd name="connsiteY15" fmla="*/ 1171475 h 2259667"/>
              <a:gd name="connsiteX16" fmla="*/ 7650152 w 12572644"/>
              <a:gd name="connsiteY16" fmla="*/ 1180619 h 2259667"/>
              <a:gd name="connsiteX17" fmla="*/ 8180504 w 12572644"/>
              <a:gd name="connsiteY17" fmla="*/ 119915 h 2259667"/>
              <a:gd name="connsiteX18" fmla="*/ 8473112 w 12572644"/>
              <a:gd name="connsiteY18" fmla="*/ 705131 h 2259667"/>
              <a:gd name="connsiteX19" fmla="*/ 8930312 w 12572644"/>
              <a:gd name="connsiteY19" fmla="*/ 156491 h 2259667"/>
              <a:gd name="connsiteX20" fmla="*/ 9195488 w 12572644"/>
              <a:gd name="connsiteY20" fmla="*/ 339371 h 2259667"/>
              <a:gd name="connsiteX21" fmla="*/ 9826424 w 12572644"/>
              <a:gd name="connsiteY21" fmla="*/ 19331 h 2259667"/>
              <a:gd name="connsiteX22" fmla="*/ 10565527 w 12572644"/>
              <a:gd name="connsiteY22" fmla="*/ 1010451 h 2259667"/>
              <a:gd name="connsiteX23" fmla="*/ 10704248 w 12572644"/>
              <a:gd name="connsiteY23" fmla="*/ 614584 h 2259667"/>
              <a:gd name="connsiteX24" fmla="*/ 10901179 w 12572644"/>
              <a:gd name="connsiteY24" fmla="*/ 532956 h 2259667"/>
              <a:gd name="connsiteX25" fmla="*/ 11492194 w 12572644"/>
              <a:gd name="connsiteY25" fmla="*/ 652274 h 2259667"/>
              <a:gd name="connsiteX26" fmla="*/ 12061575 w 12572644"/>
              <a:gd name="connsiteY26" fmla="*/ 61037 h 2259667"/>
              <a:gd name="connsiteX27" fmla="*/ 12569624 w 12572644"/>
              <a:gd name="connsiteY27" fmla="*/ 641123 h 2259667"/>
              <a:gd name="connsiteX28" fmla="*/ 12258951 w 12572644"/>
              <a:gd name="connsiteY28" fmla="*/ 270011 h 2259667"/>
              <a:gd name="connsiteX29" fmla="*/ 11975264 w 12572644"/>
              <a:gd name="connsiteY29" fmla="*/ 156491 h 2259667"/>
              <a:gd name="connsiteX30" fmla="*/ 11494200 w 12572644"/>
              <a:gd name="connsiteY30" fmla="*/ 705131 h 2259667"/>
              <a:gd name="connsiteX31" fmla="*/ 10786544 w 12572644"/>
              <a:gd name="connsiteY31" fmla="*/ 586259 h 2259667"/>
              <a:gd name="connsiteX32" fmla="*/ 10623959 w 12572644"/>
              <a:gd name="connsiteY32" fmla="*/ 1083604 h 2259667"/>
              <a:gd name="connsiteX33" fmla="*/ 9798992 w 12572644"/>
              <a:gd name="connsiteY33" fmla="*/ 46763 h 2259667"/>
              <a:gd name="connsiteX34" fmla="*/ 9195488 w 12572644"/>
              <a:gd name="connsiteY34" fmla="*/ 385091 h 2259667"/>
              <a:gd name="connsiteX35" fmla="*/ 8976032 w 12572644"/>
              <a:gd name="connsiteY35" fmla="*/ 183923 h 2259667"/>
              <a:gd name="connsiteX36" fmla="*/ 8436536 w 12572644"/>
              <a:gd name="connsiteY36" fmla="*/ 787427 h 2259667"/>
              <a:gd name="connsiteX37" fmla="*/ 8207936 w 12572644"/>
              <a:gd name="connsiteY37" fmla="*/ 156491 h 2259667"/>
              <a:gd name="connsiteX38" fmla="*/ 7814744 w 12572644"/>
              <a:gd name="connsiteY38" fmla="*/ 1089179 h 2259667"/>
              <a:gd name="connsiteX39" fmla="*/ 7366688 w 12572644"/>
              <a:gd name="connsiteY39" fmla="*/ 1308635 h 2259667"/>
              <a:gd name="connsiteX40" fmla="*/ 6717464 w 12572644"/>
              <a:gd name="connsiteY40" fmla="*/ 1180619 h 2259667"/>
              <a:gd name="connsiteX41" fmla="*/ 6891200 w 12572644"/>
              <a:gd name="connsiteY41" fmla="*/ 878867 h 2259667"/>
              <a:gd name="connsiteX42" fmla="*/ 6562016 w 12572644"/>
              <a:gd name="connsiteY42" fmla="*/ 677699 h 2259667"/>
              <a:gd name="connsiteX43" fmla="*/ 6260264 w 12572644"/>
              <a:gd name="connsiteY43" fmla="*/ 952019 h 2259667"/>
              <a:gd name="connsiteX44" fmla="*/ 5812208 w 12572644"/>
              <a:gd name="connsiteY44" fmla="*/ 1217195 h 2259667"/>
              <a:gd name="connsiteX45" fmla="*/ 5848784 w 12572644"/>
              <a:gd name="connsiteY45" fmla="*/ 156491 h 2259667"/>
              <a:gd name="connsiteX46" fmla="*/ 5044112 w 12572644"/>
              <a:gd name="connsiteY46" fmla="*/ 1491515 h 2259667"/>
              <a:gd name="connsiteX47" fmla="*/ 3992552 w 12572644"/>
              <a:gd name="connsiteY47" fmla="*/ 869723 h 2259667"/>
              <a:gd name="connsiteX48" fmla="*/ 3251888 w 12572644"/>
              <a:gd name="connsiteY48" fmla="*/ 1710971 h 2259667"/>
              <a:gd name="connsiteX49" fmla="*/ 2712392 w 12572644"/>
              <a:gd name="connsiteY49" fmla="*/ 1436651 h 2259667"/>
              <a:gd name="connsiteX50" fmla="*/ 2447216 w 12572644"/>
              <a:gd name="connsiteY50" fmla="*/ 2250467 h 2259667"/>
              <a:gd name="connsiteX51" fmla="*/ 2401496 w 12572644"/>
              <a:gd name="connsiteY51" fmla="*/ 805715 h 2259667"/>
              <a:gd name="connsiteX52" fmla="*/ 2081456 w 12572644"/>
              <a:gd name="connsiteY52" fmla="*/ 1372643 h 2259667"/>
              <a:gd name="connsiteX53" fmla="*/ 1642544 w 12572644"/>
              <a:gd name="connsiteY53" fmla="*/ 988595 h 2259667"/>
              <a:gd name="connsiteX54" fmla="*/ 1322504 w 12572644"/>
              <a:gd name="connsiteY54" fmla="*/ 1189763 h 2259667"/>
              <a:gd name="connsiteX55" fmla="*/ 1121336 w 12572644"/>
              <a:gd name="connsiteY55" fmla="*/ 906299 h 2259667"/>
              <a:gd name="connsiteX56" fmla="*/ 911024 w 12572644"/>
              <a:gd name="connsiteY56" fmla="*/ 403379 h 2259667"/>
              <a:gd name="connsiteX57" fmla="*/ 106352 w 12572644"/>
              <a:gd name="connsiteY57" fmla="*/ 970307 h 2259667"/>
              <a:gd name="connsiteX58" fmla="*/ 88064 w 12572644"/>
              <a:gd name="connsiteY58" fmla="*/ 769139 h 2259667"/>
              <a:gd name="connsiteX59" fmla="*/ 810440 w 12572644"/>
              <a:gd name="connsiteY59" fmla="*/ 330227 h 2259667"/>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8992 w 12572644"/>
              <a:gd name="connsiteY33" fmla="*/ 52154 h 2265058"/>
              <a:gd name="connsiteX34" fmla="*/ 9195488 w 12572644"/>
              <a:gd name="connsiteY34" fmla="*/ 390482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8992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8992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568203 w 12572644"/>
              <a:gd name="connsiteY32" fmla="*/ 1072269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568203 w 12572644"/>
              <a:gd name="connsiteY32" fmla="*/ 1072269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584930 w 12572644"/>
              <a:gd name="connsiteY32" fmla="*/ 1077844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43738 h 2273178"/>
              <a:gd name="connsiteX1" fmla="*/ 1066472 w 12572644"/>
              <a:gd name="connsiteY1" fmla="*/ 462610 h 2273178"/>
              <a:gd name="connsiteX2" fmla="*/ 1285928 w 12572644"/>
              <a:gd name="connsiteY2" fmla="*/ 1130122 h 2273178"/>
              <a:gd name="connsiteX3" fmla="*/ 1633400 w 12572644"/>
              <a:gd name="connsiteY3" fmla="*/ 974674 h 2273178"/>
              <a:gd name="connsiteX4" fmla="*/ 2063168 w 12572644"/>
              <a:gd name="connsiteY4" fmla="*/ 1294714 h 2273178"/>
              <a:gd name="connsiteX5" fmla="*/ 2410640 w 12572644"/>
              <a:gd name="connsiteY5" fmla="*/ 554050 h 2273178"/>
              <a:gd name="connsiteX6" fmla="*/ 2492936 w 12572644"/>
              <a:gd name="connsiteY6" fmla="*/ 2181682 h 2273178"/>
              <a:gd name="connsiteX7" fmla="*/ 2666672 w 12572644"/>
              <a:gd name="connsiteY7" fmla="*/ 1340434 h 2273178"/>
              <a:gd name="connsiteX8" fmla="*/ 3297608 w 12572644"/>
              <a:gd name="connsiteY8" fmla="*/ 1651330 h 2273178"/>
              <a:gd name="connsiteX9" fmla="*/ 3901112 w 12572644"/>
              <a:gd name="connsiteY9" fmla="*/ 755218 h 2273178"/>
              <a:gd name="connsiteX10" fmla="*/ 4961816 w 12572644"/>
              <a:gd name="connsiteY10" fmla="*/ 1495882 h 2273178"/>
              <a:gd name="connsiteX11" fmla="*/ 5867072 w 12572644"/>
              <a:gd name="connsiteY11" fmla="*/ 115138 h 2273178"/>
              <a:gd name="connsiteX12" fmla="*/ 5885360 w 12572644"/>
              <a:gd name="connsiteY12" fmla="*/ 1175842 h 2273178"/>
              <a:gd name="connsiteX13" fmla="*/ 6562016 w 12572644"/>
              <a:gd name="connsiteY13" fmla="*/ 654634 h 2273178"/>
              <a:gd name="connsiteX14" fmla="*/ 6927776 w 12572644"/>
              <a:gd name="connsiteY14" fmla="*/ 837514 h 2273178"/>
              <a:gd name="connsiteX15" fmla="*/ 6808904 w 12572644"/>
              <a:gd name="connsiteY15" fmla="*/ 1184986 h 2273178"/>
              <a:gd name="connsiteX16" fmla="*/ 7650152 w 12572644"/>
              <a:gd name="connsiteY16" fmla="*/ 1194130 h 2273178"/>
              <a:gd name="connsiteX17" fmla="*/ 8180504 w 12572644"/>
              <a:gd name="connsiteY17" fmla="*/ 133426 h 2273178"/>
              <a:gd name="connsiteX18" fmla="*/ 8473112 w 12572644"/>
              <a:gd name="connsiteY18" fmla="*/ 718642 h 2273178"/>
              <a:gd name="connsiteX19" fmla="*/ 8930312 w 12572644"/>
              <a:gd name="connsiteY19" fmla="*/ 170002 h 2273178"/>
              <a:gd name="connsiteX20" fmla="*/ 9195488 w 12572644"/>
              <a:gd name="connsiteY20" fmla="*/ 352882 h 2273178"/>
              <a:gd name="connsiteX21" fmla="*/ 9815273 w 12572644"/>
              <a:gd name="connsiteY21" fmla="*/ 27266 h 2273178"/>
              <a:gd name="connsiteX22" fmla="*/ 10565527 w 12572644"/>
              <a:gd name="connsiteY22" fmla="*/ 1023962 h 2273178"/>
              <a:gd name="connsiteX23" fmla="*/ 10704248 w 12572644"/>
              <a:gd name="connsiteY23" fmla="*/ 628095 h 2273178"/>
              <a:gd name="connsiteX24" fmla="*/ 10901179 w 12572644"/>
              <a:gd name="connsiteY24" fmla="*/ 546467 h 2273178"/>
              <a:gd name="connsiteX25" fmla="*/ 11492194 w 12572644"/>
              <a:gd name="connsiteY25" fmla="*/ 665785 h 2273178"/>
              <a:gd name="connsiteX26" fmla="*/ 12061575 w 12572644"/>
              <a:gd name="connsiteY26" fmla="*/ 74548 h 2273178"/>
              <a:gd name="connsiteX27" fmla="*/ 12569624 w 12572644"/>
              <a:gd name="connsiteY27" fmla="*/ 654634 h 2273178"/>
              <a:gd name="connsiteX28" fmla="*/ 12258951 w 12572644"/>
              <a:gd name="connsiteY28" fmla="*/ 283522 h 2273178"/>
              <a:gd name="connsiteX29" fmla="*/ 11975264 w 12572644"/>
              <a:gd name="connsiteY29" fmla="*/ 170002 h 2273178"/>
              <a:gd name="connsiteX30" fmla="*/ 11494200 w 12572644"/>
              <a:gd name="connsiteY30" fmla="*/ 718642 h 2273178"/>
              <a:gd name="connsiteX31" fmla="*/ 10786544 w 12572644"/>
              <a:gd name="connsiteY31" fmla="*/ 599770 h 2273178"/>
              <a:gd name="connsiteX32" fmla="*/ 10584930 w 12572644"/>
              <a:gd name="connsiteY32" fmla="*/ 1085964 h 2273178"/>
              <a:gd name="connsiteX33" fmla="*/ 9793416 w 12572644"/>
              <a:gd name="connsiteY33" fmla="*/ 60274 h 2273178"/>
              <a:gd name="connsiteX34" fmla="*/ 9189913 w 12572644"/>
              <a:gd name="connsiteY34" fmla="*/ 404178 h 2273178"/>
              <a:gd name="connsiteX35" fmla="*/ 8976032 w 12572644"/>
              <a:gd name="connsiteY35" fmla="*/ 197434 h 2273178"/>
              <a:gd name="connsiteX36" fmla="*/ 8436536 w 12572644"/>
              <a:gd name="connsiteY36" fmla="*/ 800938 h 2273178"/>
              <a:gd name="connsiteX37" fmla="*/ 8207936 w 12572644"/>
              <a:gd name="connsiteY37" fmla="*/ 170002 h 2273178"/>
              <a:gd name="connsiteX38" fmla="*/ 7814744 w 12572644"/>
              <a:gd name="connsiteY38" fmla="*/ 1102690 h 2273178"/>
              <a:gd name="connsiteX39" fmla="*/ 7366688 w 12572644"/>
              <a:gd name="connsiteY39" fmla="*/ 1322146 h 2273178"/>
              <a:gd name="connsiteX40" fmla="*/ 6717464 w 12572644"/>
              <a:gd name="connsiteY40" fmla="*/ 1194130 h 2273178"/>
              <a:gd name="connsiteX41" fmla="*/ 6891200 w 12572644"/>
              <a:gd name="connsiteY41" fmla="*/ 892378 h 2273178"/>
              <a:gd name="connsiteX42" fmla="*/ 6562016 w 12572644"/>
              <a:gd name="connsiteY42" fmla="*/ 691210 h 2273178"/>
              <a:gd name="connsiteX43" fmla="*/ 6260264 w 12572644"/>
              <a:gd name="connsiteY43" fmla="*/ 965530 h 2273178"/>
              <a:gd name="connsiteX44" fmla="*/ 5812208 w 12572644"/>
              <a:gd name="connsiteY44" fmla="*/ 1230706 h 2273178"/>
              <a:gd name="connsiteX45" fmla="*/ 5848784 w 12572644"/>
              <a:gd name="connsiteY45" fmla="*/ 170002 h 2273178"/>
              <a:gd name="connsiteX46" fmla="*/ 5044112 w 12572644"/>
              <a:gd name="connsiteY46" fmla="*/ 1505026 h 2273178"/>
              <a:gd name="connsiteX47" fmla="*/ 3992552 w 12572644"/>
              <a:gd name="connsiteY47" fmla="*/ 883234 h 2273178"/>
              <a:gd name="connsiteX48" fmla="*/ 3251888 w 12572644"/>
              <a:gd name="connsiteY48" fmla="*/ 1724482 h 2273178"/>
              <a:gd name="connsiteX49" fmla="*/ 2712392 w 12572644"/>
              <a:gd name="connsiteY49" fmla="*/ 1450162 h 2273178"/>
              <a:gd name="connsiteX50" fmla="*/ 2447216 w 12572644"/>
              <a:gd name="connsiteY50" fmla="*/ 2263978 h 2273178"/>
              <a:gd name="connsiteX51" fmla="*/ 2401496 w 12572644"/>
              <a:gd name="connsiteY51" fmla="*/ 819226 h 2273178"/>
              <a:gd name="connsiteX52" fmla="*/ 2081456 w 12572644"/>
              <a:gd name="connsiteY52" fmla="*/ 1386154 h 2273178"/>
              <a:gd name="connsiteX53" fmla="*/ 1642544 w 12572644"/>
              <a:gd name="connsiteY53" fmla="*/ 1002106 h 2273178"/>
              <a:gd name="connsiteX54" fmla="*/ 1322504 w 12572644"/>
              <a:gd name="connsiteY54" fmla="*/ 1203274 h 2273178"/>
              <a:gd name="connsiteX55" fmla="*/ 1121336 w 12572644"/>
              <a:gd name="connsiteY55" fmla="*/ 919810 h 2273178"/>
              <a:gd name="connsiteX56" fmla="*/ 911024 w 12572644"/>
              <a:gd name="connsiteY56" fmla="*/ 416890 h 2273178"/>
              <a:gd name="connsiteX57" fmla="*/ 106352 w 12572644"/>
              <a:gd name="connsiteY57" fmla="*/ 983818 h 2273178"/>
              <a:gd name="connsiteX58" fmla="*/ 88064 w 12572644"/>
              <a:gd name="connsiteY58" fmla="*/ 782650 h 2273178"/>
              <a:gd name="connsiteX59" fmla="*/ 810440 w 12572644"/>
              <a:gd name="connsiteY59" fmla="*/ 343738 h 2273178"/>
              <a:gd name="connsiteX0" fmla="*/ 810440 w 12572644"/>
              <a:gd name="connsiteY0" fmla="*/ 336588 h 2266028"/>
              <a:gd name="connsiteX1" fmla="*/ 1066472 w 12572644"/>
              <a:gd name="connsiteY1" fmla="*/ 455460 h 2266028"/>
              <a:gd name="connsiteX2" fmla="*/ 1285928 w 12572644"/>
              <a:gd name="connsiteY2" fmla="*/ 1122972 h 2266028"/>
              <a:gd name="connsiteX3" fmla="*/ 1633400 w 12572644"/>
              <a:gd name="connsiteY3" fmla="*/ 967524 h 2266028"/>
              <a:gd name="connsiteX4" fmla="*/ 2063168 w 12572644"/>
              <a:gd name="connsiteY4" fmla="*/ 1287564 h 2266028"/>
              <a:gd name="connsiteX5" fmla="*/ 2410640 w 12572644"/>
              <a:gd name="connsiteY5" fmla="*/ 546900 h 2266028"/>
              <a:gd name="connsiteX6" fmla="*/ 2492936 w 12572644"/>
              <a:gd name="connsiteY6" fmla="*/ 2174532 h 2266028"/>
              <a:gd name="connsiteX7" fmla="*/ 2666672 w 12572644"/>
              <a:gd name="connsiteY7" fmla="*/ 1333284 h 2266028"/>
              <a:gd name="connsiteX8" fmla="*/ 3297608 w 12572644"/>
              <a:gd name="connsiteY8" fmla="*/ 1644180 h 2266028"/>
              <a:gd name="connsiteX9" fmla="*/ 3901112 w 12572644"/>
              <a:gd name="connsiteY9" fmla="*/ 748068 h 2266028"/>
              <a:gd name="connsiteX10" fmla="*/ 4961816 w 12572644"/>
              <a:gd name="connsiteY10" fmla="*/ 1488732 h 2266028"/>
              <a:gd name="connsiteX11" fmla="*/ 5867072 w 12572644"/>
              <a:gd name="connsiteY11" fmla="*/ 107988 h 2266028"/>
              <a:gd name="connsiteX12" fmla="*/ 5885360 w 12572644"/>
              <a:gd name="connsiteY12" fmla="*/ 1168692 h 2266028"/>
              <a:gd name="connsiteX13" fmla="*/ 6562016 w 12572644"/>
              <a:gd name="connsiteY13" fmla="*/ 647484 h 2266028"/>
              <a:gd name="connsiteX14" fmla="*/ 6927776 w 12572644"/>
              <a:gd name="connsiteY14" fmla="*/ 830364 h 2266028"/>
              <a:gd name="connsiteX15" fmla="*/ 6808904 w 12572644"/>
              <a:gd name="connsiteY15" fmla="*/ 1177836 h 2266028"/>
              <a:gd name="connsiteX16" fmla="*/ 7650152 w 12572644"/>
              <a:gd name="connsiteY16" fmla="*/ 1186980 h 2266028"/>
              <a:gd name="connsiteX17" fmla="*/ 8180504 w 12572644"/>
              <a:gd name="connsiteY17" fmla="*/ 126276 h 2266028"/>
              <a:gd name="connsiteX18" fmla="*/ 8473112 w 12572644"/>
              <a:gd name="connsiteY18" fmla="*/ 711492 h 2266028"/>
              <a:gd name="connsiteX19" fmla="*/ 8930312 w 12572644"/>
              <a:gd name="connsiteY19" fmla="*/ 162852 h 2266028"/>
              <a:gd name="connsiteX20" fmla="*/ 9195488 w 12572644"/>
              <a:gd name="connsiteY20" fmla="*/ 334581 h 2266028"/>
              <a:gd name="connsiteX21" fmla="*/ 9815273 w 12572644"/>
              <a:gd name="connsiteY21" fmla="*/ 20116 h 2266028"/>
              <a:gd name="connsiteX22" fmla="*/ 10565527 w 12572644"/>
              <a:gd name="connsiteY22" fmla="*/ 1016812 h 2266028"/>
              <a:gd name="connsiteX23" fmla="*/ 10704248 w 12572644"/>
              <a:gd name="connsiteY23" fmla="*/ 620945 h 2266028"/>
              <a:gd name="connsiteX24" fmla="*/ 10901179 w 12572644"/>
              <a:gd name="connsiteY24" fmla="*/ 539317 h 2266028"/>
              <a:gd name="connsiteX25" fmla="*/ 11492194 w 12572644"/>
              <a:gd name="connsiteY25" fmla="*/ 658635 h 2266028"/>
              <a:gd name="connsiteX26" fmla="*/ 12061575 w 12572644"/>
              <a:gd name="connsiteY26" fmla="*/ 67398 h 2266028"/>
              <a:gd name="connsiteX27" fmla="*/ 12569624 w 12572644"/>
              <a:gd name="connsiteY27" fmla="*/ 647484 h 2266028"/>
              <a:gd name="connsiteX28" fmla="*/ 12258951 w 12572644"/>
              <a:gd name="connsiteY28" fmla="*/ 276372 h 2266028"/>
              <a:gd name="connsiteX29" fmla="*/ 11975264 w 12572644"/>
              <a:gd name="connsiteY29" fmla="*/ 162852 h 2266028"/>
              <a:gd name="connsiteX30" fmla="*/ 11494200 w 12572644"/>
              <a:gd name="connsiteY30" fmla="*/ 711492 h 2266028"/>
              <a:gd name="connsiteX31" fmla="*/ 10786544 w 12572644"/>
              <a:gd name="connsiteY31" fmla="*/ 592620 h 2266028"/>
              <a:gd name="connsiteX32" fmla="*/ 10584930 w 12572644"/>
              <a:gd name="connsiteY32" fmla="*/ 1078814 h 2266028"/>
              <a:gd name="connsiteX33" fmla="*/ 9793416 w 12572644"/>
              <a:gd name="connsiteY33" fmla="*/ 53124 h 2266028"/>
              <a:gd name="connsiteX34" fmla="*/ 9189913 w 12572644"/>
              <a:gd name="connsiteY34" fmla="*/ 397028 h 2266028"/>
              <a:gd name="connsiteX35" fmla="*/ 8976032 w 12572644"/>
              <a:gd name="connsiteY35" fmla="*/ 190284 h 2266028"/>
              <a:gd name="connsiteX36" fmla="*/ 8436536 w 12572644"/>
              <a:gd name="connsiteY36" fmla="*/ 793788 h 2266028"/>
              <a:gd name="connsiteX37" fmla="*/ 8207936 w 12572644"/>
              <a:gd name="connsiteY37" fmla="*/ 162852 h 2266028"/>
              <a:gd name="connsiteX38" fmla="*/ 7814744 w 12572644"/>
              <a:gd name="connsiteY38" fmla="*/ 1095540 h 2266028"/>
              <a:gd name="connsiteX39" fmla="*/ 7366688 w 12572644"/>
              <a:gd name="connsiteY39" fmla="*/ 1314996 h 2266028"/>
              <a:gd name="connsiteX40" fmla="*/ 6717464 w 12572644"/>
              <a:gd name="connsiteY40" fmla="*/ 1186980 h 2266028"/>
              <a:gd name="connsiteX41" fmla="*/ 6891200 w 12572644"/>
              <a:gd name="connsiteY41" fmla="*/ 885228 h 2266028"/>
              <a:gd name="connsiteX42" fmla="*/ 6562016 w 12572644"/>
              <a:gd name="connsiteY42" fmla="*/ 684060 h 2266028"/>
              <a:gd name="connsiteX43" fmla="*/ 6260264 w 12572644"/>
              <a:gd name="connsiteY43" fmla="*/ 958380 h 2266028"/>
              <a:gd name="connsiteX44" fmla="*/ 5812208 w 12572644"/>
              <a:gd name="connsiteY44" fmla="*/ 1223556 h 2266028"/>
              <a:gd name="connsiteX45" fmla="*/ 5848784 w 12572644"/>
              <a:gd name="connsiteY45" fmla="*/ 162852 h 2266028"/>
              <a:gd name="connsiteX46" fmla="*/ 5044112 w 12572644"/>
              <a:gd name="connsiteY46" fmla="*/ 1497876 h 2266028"/>
              <a:gd name="connsiteX47" fmla="*/ 3992552 w 12572644"/>
              <a:gd name="connsiteY47" fmla="*/ 876084 h 2266028"/>
              <a:gd name="connsiteX48" fmla="*/ 3251888 w 12572644"/>
              <a:gd name="connsiteY48" fmla="*/ 1717332 h 2266028"/>
              <a:gd name="connsiteX49" fmla="*/ 2712392 w 12572644"/>
              <a:gd name="connsiteY49" fmla="*/ 1443012 h 2266028"/>
              <a:gd name="connsiteX50" fmla="*/ 2447216 w 12572644"/>
              <a:gd name="connsiteY50" fmla="*/ 2256828 h 2266028"/>
              <a:gd name="connsiteX51" fmla="*/ 2401496 w 12572644"/>
              <a:gd name="connsiteY51" fmla="*/ 812076 h 2266028"/>
              <a:gd name="connsiteX52" fmla="*/ 2081456 w 12572644"/>
              <a:gd name="connsiteY52" fmla="*/ 1379004 h 2266028"/>
              <a:gd name="connsiteX53" fmla="*/ 1642544 w 12572644"/>
              <a:gd name="connsiteY53" fmla="*/ 994956 h 2266028"/>
              <a:gd name="connsiteX54" fmla="*/ 1322504 w 12572644"/>
              <a:gd name="connsiteY54" fmla="*/ 1196124 h 2266028"/>
              <a:gd name="connsiteX55" fmla="*/ 1121336 w 12572644"/>
              <a:gd name="connsiteY55" fmla="*/ 912660 h 2266028"/>
              <a:gd name="connsiteX56" fmla="*/ 911024 w 12572644"/>
              <a:gd name="connsiteY56" fmla="*/ 409740 h 2266028"/>
              <a:gd name="connsiteX57" fmla="*/ 106352 w 12572644"/>
              <a:gd name="connsiteY57" fmla="*/ 976668 h 2266028"/>
              <a:gd name="connsiteX58" fmla="*/ 88064 w 12572644"/>
              <a:gd name="connsiteY58" fmla="*/ 775500 h 2266028"/>
              <a:gd name="connsiteX59" fmla="*/ 810440 w 12572644"/>
              <a:gd name="connsiteY59" fmla="*/ 336588 h 2266028"/>
              <a:gd name="connsiteX0" fmla="*/ 810440 w 12572644"/>
              <a:gd name="connsiteY0" fmla="*/ 340821 h 2270261"/>
              <a:gd name="connsiteX1" fmla="*/ 1066472 w 12572644"/>
              <a:gd name="connsiteY1" fmla="*/ 459693 h 2270261"/>
              <a:gd name="connsiteX2" fmla="*/ 1285928 w 12572644"/>
              <a:gd name="connsiteY2" fmla="*/ 1127205 h 2270261"/>
              <a:gd name="connsiteX3" fmla="*/ 1633400 w 12572644"/>
              <a:gd name="connsiteY3" fmla="*/ 971757 h 2270261"/>
              <a:gd name="connsiteX4" fmla="*/ 2063168 w 12572644"/>
              <a:gd name="connsiteY4" fmla="*/ 1291797 h 2270261"/>
              <a:gd name="connsiteX5" fmla="*/ 2410640 w 12572644"/>
              <a:gd name="connsiteY5" fmla="*/ 551133 h 2270261"/>
              <a:gd name="connsiteX6" fmla="*/ 2492936 w 12572644"/>
              <a:gd name="connsiteY6" fmla="*/ 2178765 h 2270261"/>
              <a:gd name="connsiteX7" fmla="*/ 2666672 w 12572644"/>
              <a:gd name="connsiteY7" fmla="*/ 1337517 h 2270261"/>
              <a:gd name="connsiteX8" fmla="*/ 3297608 w 12572644"/>
              <a:gd name="connsiteY8" fmla="*/ 1648413 h 2270261"/>
              <a:gd name="connsiteX9" fmla="*/ 3901112 w 12572644"/>
              <a:gd name="connsiteY9" fmla="*/ 752301 h 2270261"/>
              <a:gd name="connsiteX10" fmla="*/ 4961816 w 12572644"/>
              <a:gd name="connsiteY10" fmla="*/ 1492965 h 2270261"/>
              <a:gd name="connsiteX11" fmla="*/ 5867072 w 12572644"/>
              <a:gd name="connsiteY11" fmla="*/ 112221 h 2270261"/>
              <a:gd name="connsiteX12" fmla="*/ 5885360 w 12572644"/>
              <a:gd name="connsiteY12" fmla="*/ 1172925 h 2270261"/>
              <a:gd name="connsiteX13" fmla="*/ 6562016 w 12572644"/>
              <a:gd name="connsiteY13" fmla="*/ 651717 h 2270261"/>
              <a:gd name="connsiteX14" fmla="*/ 6927776 w 12572644"/>
              <a:gd name="connsiteY14" fmla="*/ 834597 h 2270261"/>
              <a:gd name="connsiteX15" fmla="*/ 6808904 w 12572644"/>
              <a:gd name="connsiteY15" fmla="*/ 1182069 h 2270261"/>
              <a:gd name="connsiteX16" fmla="*/ 7650152 w 12572644"/>
              <a:gd name="connsiteY16" fmla="*/ 1191213 h 2270261"/>
              <a:gd name="connsiteX17" fmla="*/ 8180504 w 12572644"/>
              <a:gd name="connsiteY17" fmla="*/ 130509 h 2270261"/>
              <a:gd name="connsiteX18" fmla="*/ 8473112 w 12572644"/>
              <a:gd name="connsiteY18" fmla="*/ 715725 h 2270261"/>
              <a:gd name="connsiteX19" fmla="*/ 8930312 w 12572644"/>
              <a:gd name="connsiteY19" fmla="*/ 167085 h 2270261"/>
              <a:gd name="connsiteX20" fmla="*/ 9195488 w 12572644"/>
              <a:gd name="connsiteY20" fmla="*/ 338814 h 2270261"/>
              <a:gd name="connsiteX21" fmla="*/ 9815273 w 12572644"/>
              <a:gd name="connsiteY21" fmla="*/ 24349 h 2270261"/>
              <a:gd name="connsiteX22" fmla="*/ 10565527 w 12572644"/>
              <a:gd name="connsiteY22" fmla="*/ 1021045 h 2270261"/>
              <a:gd name="connsiteX23" fmla="*/ 10704248 w 12572644"/>
              <a:gd name="connsiteY23" fmla="*/ 625178 h 2270261"/>
              <a:gd name="connsiteX24" fmla="*/ 10901179 w 12572644"/>
              <a:gd name="connsiteY24" fmla="*/ 543550 h 2270261"/>
              <a:gd name="connsiteX25" fmla="*/ 11492194 w 12572644"/>
              <a:gd name="connsiteY25" fmla="*/ 662868 h 2270261"/>
              <a:gd name="connsiteX26" fmla="*/ 12061575 w 12572644"/>
              <a:gd name="connsiteY26" fmla="*/ 71631 h 2270261"/>
              <a:gd name="connsiteX27" fmla="*/ 12569624 w 12572644"/>
              <a:gd name="connsiteY27" fmla="*/ 651717 h 2270261"/>
              <a:gd name="connsiteX28" fmla="*/ 12258951 w 12572644"/>
              <a:gd name="connsiteY28" fmla="*/ 280605 h 2270261"/>
              <a:gd name="connsiteX29" fmla="*/ 11975264 w 12572644"/>
              <a:gd name="connsiteY29" fmla="*/ 167085 h 2270261"/>
              <a:gd name="connsiteX30" fmla="*/ 11494200 w 12572644"/>
              <a:gd name="connsiteY30" fmla="*/ 715725 h 2270261"/>
              <a:gd name="connsiteX31" fmla="*/ 10786544 w 12572644"/>
              <a:gd name="connsiteY31" fmla="*/ 596853 h 2270261"/>
              <a:gd name="connsiteX32" fmla="*/ 10584930 w 12572644"/>
              <a:gd name="connsiteY32" fmla="*/ 1083047 h 2270261"/>
              <a:gd name="connsiteX33" fmla="*/ 9793416 w 12572644"/>
              <a:gd name="connsiteY33" fmla="*/ 57357 h 2270261"/>
              <a:gd name="connsiteX34" fmla="*/ 9189913 w 12572644"/>
              <a:gd name="connsiteY34" fmla="*/ 401261 h 2270261"/>
              <a:gd name="connsiteX35" fmla="*/ 8976032 w 12572644"/>
              <a:gd name="connsiteY35" fmla="*/ 194517 h 2270261"/>
              <a:gd name="connsiteX36" fmla="*/ 8436536 w 12572644"/>
              <a:gd name="connsiteY36" fmla="*/ 798021 h 2270261"/>
              <a:gd name="connsiteX37" fmla="*/ 8207936 w 12572644"/>
              <a:gd name="connsiteY37" fmla="*/ 167085 h 2270261"/>
              <a:gd name="connsiteX38" fmla="*/ 7814744 w 12572644"/>
              <a:gd name="connsiteY38" fmla="*/ 1099773 h 2270261"/>
              <a:gd name="connsiteX39" fmla="*/ 7366688 w 12572644"/>
              <a:gd name="connsiteY39" fmla="*/ 1319229 h 2270261"/>
              <a:gd name="connsiteX40" fmla="*/ 6717464 w 12572644"/>
              <a:gd name="connsiteY40" fmla="*/ 1191213 h 2270261"/>
              <a:gd name="connsiteX41" fmla="*/ 6891200 w 12572644"/>
              <a:gd name="connsiteY41" fmla="*/ 889461 h 2270261"/>
              <a:gd name="connsiteX42" fmla="*/ 6562016 w 12572644"/>
              <a:gd name="connsiteY42" fmla="*/ 688293 h 2270261"/>
              <a:gd name="connsiteX43" fmla="*/ 6260264 w 12572644"/>
              <a:gd name="connsiteY43" fmla="*/ 962613 h 2270261"/>
              <a:gd name="connsiteX44" fmla="*/ 5812208 w 12572644"/>
              <a:gd name="connsiteY44" fmla="*/ 1227789 h 2270261"/>
              <a:gd name="connsiteX45" fmla="*/ 5848784 w 12572644"/>
              <a:gd name="connsiteY45" fmla="*/ 167085 h 2270261"/>
              <a:gd name="connsiteX46" fmla="*/ 5044112 w 12572644"/>
              <a:gd name="connsiteY46" fmla="*/ 1502109 h 2270261"/>
              <a:gd name="connsiteX47" fmla="*/ 3992552 w 12572644"/>
              <a:gd name="connsiteY47" fmla="*/ 880317 h 2270261"/>
              <a:gd name="connsiteX48" fmla="*/ 3251888 w 12572644"/>
              <a:gd name="connsiteY48" fmla="*/ 1721565 h 2270261"/>
              <a:gd name="connsiteX49" fmla="*/ 2712392 w 12572644"/>
              <a:gd name="connsiteY49" fmla="*/ 1447245 h 2270261"/>
              <a:gd name="connsiteX50" fmla="*/ 2447216 w 12572644"/>
              <a:gd name="connsiteY50" fmla="*/ 2261061 h 2270261"/>
              <a:gd name="connsiteX51" fmla="*/ 2401496 w 12572644"/>
              <a:gd name="connsiteY51" fmla="*/ 816309 h 2270261"/>
              <a:gd name="connsiteX52" fmla="*/ 2081456 w 12572644"/>
              <a:gd name="connsiteY52" fmla="*/ 1383237 h 2270261"/>
              <a:gd name="connsiteX53" fmla="*/ 1642544 w 12572644"/>
              <a:gd name="connsiteY53" fmla="*/ 999189 h 2270261"/>
              <a:gd name="connsiteX54" fmla="*/ 1322504 w 12572644"/>
              <a:gd name="connsiteY54" fmla="*/ 1200357 h 2270261"/>
              <a:gd name="connsiteX55" fmla="*/ 1121336 w 12572644"/>
              <a:gd name="connsiteY55" fmla="*/ 916893 h 2270261"/>
              <a:gd name="connsiteX56" fmla="*/ 911024 w 12572644"/>
              <a:gd name="connsiteY56" fmla="*/ 413973 h 2270261"/>
              <a:gd name="connsiteX57" fmla="*/ 106352 w 12572644"/>
              <a:gd name="connsiteY57" fmla="*/ 980901 h 2270261"/>
              <a:gd name="connsiteX58" fmla="*/ 88064 w 12572644"/>
              <a:gd name="connsiteY58" fmla="*/ 779733 h 2270261"/>
              <a:gd name="connsiteX59" fmla="*/ 810440 w 12572644"/>
              <a:gd name="connsiteY59" fmla="*/ 340821 h 2270261"/>
              <a:gd name="connsiteX0" fmla="*/ 810440 w 12572644"/>
              <a:gd name="connsiteY0" fmla="*/ 340821 h 2270261"/>
              <a:gd name="connsiteX1" fmla="*/ 1066472 w 12572644"/>
              <a:gd name="connsiteY1" fmla="*/ 459693 h 2270261"/>
              <a:gd name="connsiteX2" fmla="*/ 1285928 w 12572644"/>
              <a:gd name="connsiteY2" fmla="*/ 1127205 h 2270261"/>
              <a:gd name="connsiteX3" fmla="*/ 1633400 w 12572644"/>
              <a:gd name="connsiteY3" fmla="*/ 971757 h 2270261"/>
              <a:gd name="connsiteX4" fmla="*/ 2063168 w 12572644"/>
              <a:gd name="connsiteY4" fmla="*/ 1291797 h 2270261"/>
              <a:gd name="connsiteX5" fmla="*/ 2410640 w 12572644"/>
              <a:gd name="connsiteY5" fmla="*/ 551133 h 2270261"/>
              <a:gd name="connsiteX6" fmla="*/ 2492936 w 12572644"/>
              <a:gd name="connsiteY6" fmla="*/ 2178765 h 2270261"/>
              <a:gd name="connsiteX7" fmla="*/ 2666672 w 12572644"/>
              <a:gd name="connsiteY7" fmla="*/ 1337517 h 2270261"/>
              <a:gd name="connsiteX8" fmla="*/ 3297608 w 12572644"/>
              <a:gd name="connsiteY8" fmla="*/ 1648413 h 2270261"/>
              <a:gd name="connsiteX9" fmla="*/ 3901112 w 12572644"/>
              <a:gd name="connsiteY9" fmla="*/ 752301 h 2270261"/>
              <a:gd name="connsiteX10" fmla="*/ 4961816 w 12572644"/>
              <a:gd name="connsiteY10" fmla="*/ 1492965 h 2270261"/>
              <a:gd name="connsiteX11" fmla="*/ 5867072 w 12572644"/>
              <a:gd name="connsiteY11" fmla="*/ 112221 h 2270261"/>
              <a:gd name="connsiteX12" fmla="*/ 5885360 w 12572644"/>
              <a:gd name="connsiteY12" fmla="*/ 1172925 h 2270261"/>
              <a:gd name="connsiteX13" fmla="*/ 6562016 w 12572644"/>
              <a:gd name="connsiteY13" fmla="*/ 651717 h 2270261"/>
              <a:gd name="connsiteX14" fmla="*/ 6927776 w 12572644"/>
              <a:gd name="connsiteY14" fmla="*/ 834597 h 2270261"/>
              <a:gd name="connsiteX15" fmla="*/ 6808904 w 12572644"/>
              <a:gd name="connsiteY15" fmla="*/ 1182069 h 2270261"/>
              <a:gd name="connsiteX16" fmla="*/ 7650152 w 12572644"/>
              <a:gd name="connsiteY16" fmla="*/ 1191213 h 2270261"/>
              <a:gd name="connsiteX17" fmla="*/ 8180504 w 12572644"/>
              <a:gd name="connsiteY17" fmla="*/ 130509 h 2270261"/>
              <a:gd name="connsiteX18" fmla="*/ 8473112 w 12572644"/>
              <a:gd name="connsiteY18" fmla="*/ 715725 h 2270261"/>
              <a:gd name="connsiteX19" fmla="*/ 8930312 w 12572644"/>
              <a:gd name="connsiteY19" fmla="*/ 167085 h 2270261"/>
              <a:gd name="connsiteX20" fmla="*/ 9195488 w 12572644"/>
              <a:gd name="connsiteY20" fmla="*/ 338814 h 2270261"/>
              <a:gd name="connsiteX21" fmla="*/ 9815273 w 12572644"/>
              <a:gd name="connsiteY21" fmla="*/ 24349 h 2270261"/>
              <a:gd name="connsiteX22" fmla="*/ 10565527 w 12572644"/>
              <a:gd name="connsiteY22" fmla="*/ 1021045 h 2270261"/>
              <a:gd name="connsiteX23" fmla="*/ 10704248 w 12572644"/>
              <a:gd name="connsiteY23" fmla="*/ 625178 h 2270261"/>
              <a:gd name="connsiteX24" fmla="*/ 10901179 w 12572644"/>
              <a:gd name="connsiteY24" fmla="*/ 543550 h 2270261"/>
              <a:gd name="connsiteX25" fmla="*/ 11492194 w 12572644"/>
              <a:gd name="connsiteY25" fmla="*/ 662868 h 2270261"/>
              <a:gd name="connsiteX26" fmla="*/ 12061575 w 12572644"/>
              <a:gd name="connsiteY26" fmla="*/ 71631 h 2270261"/>
              <a:gd name="connsiteX27" fmla="*/ 12569624 w 12572644"/>
              <a:gd name="connsiteY27" fmla="*/ 651717 h 2270261"/>
              <a:gd name="connsiteX28" fmla="*/ 12258951 w 12572644"/>
              <a:gd name="connsiteY28" fmla="*/ 280605 h 2270261"/>
              <a:gd name="connsiteX29" fmla="*/ 11975264 w 12572644"/>
              <a:gd name="connsiteY29" fmla="*/ 167085 h 2270261"/>
              <a:gd name="connsiteX30" fmla="*/ 11494200 w 12572644"/>
              <a:gd name="connsiteY30" fmla="*/ 715725 h 2270261"/>
              <a:gd name="connsiteX31" fmla="*/ 10786544 w 12572644"/>
              <a:gd name="connsiteY31" fmla="*/ 596853 h 2270261"/>
              <a:gd name="connsiteX32" fmla="*/ 10584930 w 12572644"/>
              <a:gd name="connsiteY32" fmla="*/ 1083047 h 2270261"/>
              <a:gd name="connsiteX33" fmla="*/ 9793416 w 12572644"/>
              <a:gd name="connsiteY33" fmla="*/ 57357 h 2270261"/>
              <a:gd name="connsiteX34" fmla="*/ 9139733 w 12572644"/>
              <a:gd name="connsiteY34" fmla="*/ 412412 h 2270261"/>
              <a:gd name="connsiteX35" fmla="*/ 8976032 w 12572644"/>
              <a:gd name="connsiteY35" fmla="*/ 194517 h 2270261"/>
              <a:gd name="connsiteX36" fmla="*/ 8436536 w 12572644"/>
              <a:gd name="connsiteY36" fmla="*/ 798021 h 2270261"/>
              <a:gd name="connsiteX37" fmla="*/ 8207936 w 12572644"/>
              <a:gd name="connsiteY37" fmla="*/ 167085 h 2270261"/>
              <a:gd name="connsiteX38" fmla="*/ 7814744 w 12572644"/>
              <a:gd name="connsiteY38" fmla="*/ 1099773 h 2270261"/>
              <a:gd name="connsiteX39" fmla="*/ 7366688 w 12572644"/>
              <a:gd name="connsiteY39" fmla="*/ 1319229 h 2270261"/>
              <a:gd name="connsiteX40" fmla="*/ 6717464 w 12572644"/>
              <a:gd name="connsiteY40" fmla="*/ 1191213 h 2270261"/>
              <a:gd name="connsiteX41" fmla="*/ 6891200 w 12572644"/>
              <a:gd name="connsiteY41" fmla="*/ 889461 h 2270261"/>
              <a:gd name="connsiteX42" fmla="*/ 6562016 w 12572644"/>
              <a:gd name="connsiteY42" fmla="*/ 688293 h 2270261"/>
              <a:gd name="connsiteX43" fmla="*/ 6260264 w 12572644"/>
              <a:gd name="connsiteY43" fmla="*/ 962613 h 2270261"/>
              <a:gd name="connsiteX44" fmla="*/ 5812208 w 12572644"/>
              <a:gd name="connsiteY44" fmla="*/ 1227789 h 2270261"/>
              <a:gd name="connsiteX45" fmla="*/ 5848784 w 12572644"/>
              <a:gd name="connsiteY45" fmla="*/ 167085 h 2270261"/>
              <a:gd name="connsiteX46" fmla="*/ 5044112 w 12572644"/>
              <a:gd name="connsiteY46" fmla="*/ 1502109 h 2270261"/>
              <a:gd name="connsiteX47" fmla="*/ 3992552 w 12572644"/>
              <a:gd name="connsiteY47" fmla="*/ 880317 h 2270261"/>
              <a:gd name="connsiteX48" fmla="*/ 3251888 w 12572644"/>
              <a:gd name="connsiteY48" fmla="*/ 1721565 h 2270261"/>
              <a:gd name="connsiteX49" fmla="*/ 2712392 w 12572644"/>
              <a:gd name="connsiteY49" fmla="*/ 1447245 h 2270261"/>
              <a:gd name="connsiteX50" fmla="*/ 2447216 w 12572644"/>
              <a:gd name="connsiteY50" fmla="*/ 2261061 h 2270261"/>
              <a:gd name="connsiteX51" fmla="*/ 2401496 w 12572644"/>
              <a:gd name="connsiteY51" fmla="*/ 816309 h 2270261"/>
              <a:gd name="connsiteX52" fmla="*/ 2081456 w 12572644"/>
              <a:gd name="connsiteY52" fmla="*/ 1383237 h 2270261"/>
              <a:gd name="connsiteX53" fmla="*/ 1642544 w 12572644"/>
              <a:gd name="connsiteY53" fmla="*/ 999189 h 2270261"/>
              <a:gd name="connsiteX54" fmla="*/ 1322504 w 12572644"/>
              <a:gd name="connsiteY54" fmla="*/ 1200357 h 2270261"/>
              <a:gd name="connsiteX55" fmla="*/ 1121336 w 12572644"/>
              <a:gd name="connsiteY55" fmla="*/ 916893 h 2270261"/>
              <a:gd name="connsiteX56" fmla="*/ 911024 w 12572644"/>
              <a:gd name="connsiteY56" fmla="*/ 413973 h 2270261"/>
              <a:gd name="connsiteX57" fmla="*/ 106352 w 12572644"/>
              <a:gd name="connsiteY57" fmla="*/ 980901 h 2270261"/>
              <a:gd name="connsiteX58" fmla="*/ 88064 w 12572644"/>
              <a:gd name="connsiteY58" fmla="*/ 779733 h 2270261"/>
              <a:gd name="connsiteX59" fmla="*/ 810440 w 12572644"/>
              <a:gd name="connsiteY59" fmla="*/ 340821 h 2270261"/>
              <a:gd name="connsiteX0" fmla="*/ 810440 w 12572644"/>
              <a:gd name="connsiteY0" fmla="*/ 340821 h 2270261"/>
              <a:gd name="connsiteX1" fmla="*/ 1066472 w 12572644"/>
              <a:gd name="connsiteY1" fmla="*/ 459693 h 2270261"/>
              <a:gd name="connsiteX2" fmla="*/ 1285928 w 12572644"/>
              <a:gd name="connsiteY2" fmla="*/ 1127205 h 2270261"/>
              <a:gd name="connsiteX3" fmla="*/ 1633400 w 12572644"/>
              <a:gd name="connsiteY3" fmla="*/ 971757 h 2270261"/>
              <a:gd name="connsiteX4" fmla="*/ 2063168 w 12572644"/>
              <a:gd name="connsiteY4" fmla="*/ 1291797 h 2270261"/>
              <a:gd name="connsiteX5" fmla="*/ 2410640 w 12572644"/>
              <a:gd name="connsiteY5" fmla="*/ 551133 h 2270261"/>
              <a:gd name="connsiteX6" fmla="*/ 2492936 w 12572644"/>
              <a:gd name="connsiteY6" fmla="*/ 2178765 h 2270261"/>
              <a:gd name="connsiteX7" fmla="*/ 2666672 w 12572644"/>
              <a:gd name="connsiteY7" fmla="*/ 1337517 h 2270261"/>
              <a:gd name="connsiteX8" fmla="*/ 3297608 w 12572644"/>
              <a:gd name="connsiteY8" fmla="*/ 1648413 h 2270261"/>
              <a:gd name="connsiteX9" fmla="*/ 3901112 w 12572644"/>
              <a:gd name="connsiteY9" fmla="*/ 752301 h 2270261"/>
              <a:gd name="connsiteX10" fmla="*/ 4961816 w 12572644"/>
              <a:gd name="connsiteY10" fmla="*/ 1492965 h 2270261"/>
              <a:gd name="connsiteX11" fmla="*/ 5867072 w 12572644"/>
              <a:gd name="connsiteY11" fmla="*/ 112221 h 2270261"/>
              <a:gd name="connsiteX12" fmla="*/ 5885360 w 12572644"/>
              <a:gd name="connsiteY12" fmla="*/ 1172925 h 2270261"/>
              <a:gd name="connsiteX13" fmla="*/ 6562016 w 12572644"/>
              <a:gd name="connsiteY13" fmla="*/ 651717 h 2270261"/>
              <a:gd name="connsiteX14" fmla="*/ 6927776 w 12572644"/>
              <a:gd name="connsiteY14" fmla="*/ 834597 h 2270261"/>
              <a:gd name="connsiteX15" fmla="*/ 6808904 w 12572644"/>
              <a:gd name="connsiteY15" fmla="*/ 1182069 h 2270261"/>
              <a:gd name="connsiteX16" fmla="*/ 7650152 w 12572644"/>
              <a:gd name="connsiteY16" fmla="*/ 1191213 h 2270261"/>
              <a:gd name="connsiteX17" fmla="*/ 8180504 w 12572644"/>
              <a:gd name="connsiteY17" fmla="*/ 130509 h 2270261"/>
              <a:gd name="connsiteX18" fmla="*/ 8473112 w 12572644"/>
              <a:gd name="connsiteY18" fmla="*/ 715725 h 2270261"/>
              <a:gd name="connsiteX19" fmla="*/ 8930312 w 12572644"/>
              <a:gd name="connsiteY19" fmla="*/ 167085 h 2270261"/>
              <a:gd name="connsiteX20" fmla="*/ 9195488 w 12572644"/>
              <a:gd name="connsiteY20" fmla="*/ 338814 h 2270261"/>
              <a:gd name="connsiteX21" fmla="*/ 9815273 w 12572644"/>
              <a:gd name="connsiteY21" fmla="*/ 24349 h 2270261"/>
              <a:gd name="connsiteX22" fmla="*/ 10565527 w 12572644"/>
              <a:gd name="connsiteY22" fmla="*/ 1021045 h 2270261"/>
              <a:gd name="connsiteX23" fmla="*/ 10704248 w 12572644"/>
              <a:gd name="connsiteY23" fmla="*/ 625178 h 2270261"/>
              <a:gd name="connsiteX24" fmla="*/ 10901179 w 12572644"/>
              <a:gd name="connsiteY24" fmla="*/ 543550 h 2270261"/>
              <a:gd name="connsiteX25" fmla="*/ 11492194 w 12572644"/>
              <a:gd name="connsiteY25" fmla="*/ 662868 h 2270261"/>
              <a:gd name="connsiteX26" fmla="*/ 12061575 w 12572644"/>
              <a:gd name="connsiteY26" fmla="*/ 71631 h 2270261"/>
              <a:gd name="connsiteX27" fmla="*/ 12569624 w 12572644"/>
              <a:gd name="connsiteY27" fmla="*/ 651717 h 2270261"/>
              <a:gd name="connsiteX28" fmla="*/ 12258951 w 12572644"/>
              <a:gd name="connsiteY28" fmla="*/ 280605 h 2270261"/>
              <a:gd name="connsiteX29" fmla="*/ 11975264 w 12572644"/>
              <a:gd name="connsiteY29" fmla="*/ 167085 h 2270261"/>
              <a:gd name="connsiteX30" fmla="*/ 11494200 w 12572644"/>
              <a:gd name="connsiteY30" fmla="*/ 715725 h 2270261"/>
              <a:gd name="connsiteX31" fmla="*/ 10786544 w 12572644"/>
              <a:gd name="connsiteY31" fmla="*/ 596853 h 2270261"/>
              <a:gd name="connsiteX32" fmla="*/ 10584930 w 12572644"/>
              <a:gd name="connsiteY32" fmla="*/ 1083047 h 2270261"/>
              <a:gd name="connsiteX33" fmla="*/ 9793416 w 12572644"/>
              <a:gd name="connsiteY33" fmla="*/ 57357 h 2270261"/>
              <a:gd name="connsiteX34" fmla="*/ 9139733 w 12572644"/>
              <a:gd name="connsiteY34" fmla="*/ 412412 h 2270261"/>
              <a:gd name="connsiteX35" fmla="*/ 8937003 w 12572644"/>
              <a:gd name="connsiteY35" fmla="*/ 222395 h 2270261"/>
              <a:gd name="connsiteX36" fmla="*/ 8436536 w 12572644"/>
              <a:gd name="connsiteY36" fmla="*/ 798021 h 2270261"/>
              <a:gd name="connsiteX37" fmla="*/ 8207936 w 12572644"/>
              <a:gd name="connsiteY37" fmla="*/ 167085 h 2270261"/>
              <a:gd name="connsiteX38" fmla="*/ 7814744 w 12572644"/>
              <a:gd name="connsiteY38" fmla="*/ 1099773 h 2270261"/>
              <a:gd name="connsiteX39" fmla="*/ 7366688 w 12572644"/>
              <a:gd name="connsiteY39" fmla="*/ 1319229 h 2270261"/>
              <a:gd name="connsiteX40" fmla="*/ 6717464 w 12572644"/>
              <a:gd name="connsiteY40" fmla="*/ 1191213 h 2270261"/>
              <a:gd name="connsiteX41" fmla="*/ 6891200 w 12572644"/>
              <a:gd name="connsiteY41" fmla="*/ 889461 h 2270261"/>
              <a:gd name="connsiteX42" fmla="*/ 6562016 w 12572644"/>
              <a:gd name="connsiteY42" fmla="*/ 688293 h 2270261"/>
              <a:gd name="connsiteX43" fmla="*/ 6260264 w 12572644"/>
              <a:gd name="connsiteY43" fmla="*/ 962613 h 2270261"/>
              <a:gd name="connsiteX44" fmla="*/ 5812208 w 12572644"/>
              <a:gd name="connsiteY44" fmla="*/ 1227789 h 2270261"/>
              <a:gd name="connsiteX45" fmla="*/ 5848784 w 12572644"/>
              <a:gd name="connsiteY45" fmla="*/ 167085 h 2270261"/>
              <a:gd name="connsiteX46" fmla="*/ 5044112 w 12572644"/>
              <a:gd name="connsiteY46" fmla="*/ 1502109 h 2270261"/>
              <a:gd name="connsiteX47" fmla="*/ 3992552 w 12572644"/>
              <a:gd name="connsiteY47" fmla="*/ 880317 h 2270261"/>
              <a:gd name="connsiteX48" fmla="*/ 3251888 w 12572644"/>
              <a:gd name="connsiteY48" fmla="*/ 1721565 h 2270261"/>
              <a:gd name="connsiteX49" fmla="*/ 2712392 w 12572644"/>
              <a:gd name="connsiteY49" fmla="*/ 1447245 h 2270261"/>
              <a:gd name="connsiteX50" fmla="*/ 2447216 w 12572644"/>
              <a:gd name="connsiteY50" fmla="*/ 2261061 h 2270261"/>
              <a:gd name="connsiteX51" fmla="*/ 2401496 w 12572644"/>
              <a:gd name="connsiteY51" fmla="*/ 816309 h 2270261"/>
              <a:gd name="connsiteX52" fmla="*/ 2081456 w 12572644"/>
              <a:gd name="connsiteY52" fmla="*/ 1383237 h 2270261"/>
              <a:gd name="connsiteX53" fmla="*/ 1642544 w 12572644"/>
              <a:gd name="connsiteY53" fmla="*/ 999189 h 2270261"/>
              <a:gd name="connsiteX54" fmla="*/ 1322504 w 12572644"/>
              <a:gd name="connsiteY54" fmla="*/ 1200357 h 2270261"/>
              <a:gd name="connsiteX55" fmla="*/ 1121336 w 12572644"/>
              <a:gd name="connsiteY55" fmla="*/ 916893 h 2270261"/>
              <a:gd name="connsiteX56" fmla="*/ 911024 w 12572644"/>
              <a:gd name="connsiteY56" fmla="*/ 413973 h 2270261"/>
              <a:gd name="connsiteX57" fmla="*/ 106352 w 12572644"/>
              <a:gd name="connsiteY57" fmla="*/ 980901 h 2270261"/>
              <a:gd name="connsiteX58" fmla="*/ 88064 w 12572644"/>
              <a:gd name="connsiteY58" fmla="*/ 779733 h 2270261"/>
              <a:gd name="connsiteX59" fmla="*/ 810440 w 12572644"/>
              <a:gd name="connsiteY59" fmla="*/ 340821 h 2270261"/>
              <a:gd name="connsiteX0" fmla="*/ 810440 w 12572644"/>
              <a:gd name="connsiteY0" fmla="*/ 336699 h 2266139"/>
              <a:gd name="connsiteX1" fmla="*/ 1066472 w 12572644"/>
              <a:gd name="connsiteY1" fmla="*/ 455571 h 2266139"/>
              <a:gd name="connsiteX2" fmla="*/ 1285928 w 12572644"/>
              <a:gd name="connsiteY2" fmla="*/ 1123083 h 2266139"/>
              <a:gd name="connsiteX3" fmla="*/ 1633400 w 12572644"/>
              <a:gd name="connsiteY3" fmla="*/ 967635 h 2266139"/>
              <a:gd name="connsiteX4" fmla="*/ 2063168 w 12572644"/>
              <a:gd name="connsiteY4" fmla="*/ 1287675 h 2266139"/>
              <a:gd name="connsiteX5" fmla="*/ 2410640 w 12572644"/>
              <a:gd name="connsiteY5" fmla="*/ 547011 h 2266139"/>
              <a:gd name="connsiteX6" fmla="*/ 2492936 w 12572644"/>
              <a:gd name="connsiteY6" fmla="*/ 2174643 h 2266139"/>
              <a:gd name="connsiteX7" fmla="*/ 2666672 w 12572644"/>
              <a:gd name="connsiteY7" fmla="*/ 1333395 h 2266139"/>
              <a:gd name="connsiteX8" fmla="*/ 3297608 w 12572644"/>
              <a:gd name="connsiteY8" fmla="*/ 1644291 h 2266139"/>
              <a:gd name="connsiteX9" fmla="*/ 3901112 w 12572644"/>
              <a:gd name="connsiteY9" fmla="*/ 748179 h 2266139"/>
              <a:gd name="connsiteX10" fmla="*/ 4961816 w 12572644"/>
              <a:gd name="connsiteY10" fmla="*/ 1488843 h 2266139"/>
              <a:gd name="connsiteX11" fmla="*/ 5867072 w 12572644"/>
              <a:gd name="connsiteY11" fmla="*/ 108099 h 2266139"/>
              <a:gd name="connsiteX12" fmla="*/ 5885360 w 12572644"/>
              <a:gd name="connsiteY12" fmla="*/ 1168803 h 2266139"/>
              <a:gd name="connsiteX13" fmla="*/ 6562016 w 12572644"/>
              <a:gd name="connsiteY13" fmla="*/ 647595 h 2266139"/>
              <a:gd name="connsiteX14" fmla="*/ 6927776 w 12572644"/>
              <a:gd name="connsiteY14" fmla="*/ 830475 h 2266139"/>
              <a:gd name="connsiteX15" fmla="*/ 6808904 w 12572644"/>
              <a:gd name="connsiteY15" fmla="*/ 1177947 h 2266139"/>
              <a:gd name="connsiteX16" fmla="*/ 7650152 w 12572644"/>
              <a:gd name="connsiteY16" fmla="*/ 1187091 h 2266139"/>
              <a:gd name="connsiteX17" fmla="*/ 8180504 w 12572644"/>
              <a:gd name="connsiteY17" fmla="*/ 126387 h 2266139"/>
              <a:gd name="connsiteX18" fmla="*/ 8473112 w 12572644"/>
              <a:gd name="connsiteY18" fmla="*/ 711603 h 2266139"/>
              <a:gd name="connsiteX19" fmla="*/ 8947039 w 12572644"/>
              <a:gd name="connsiteY19" fmla="*/ 179690 h 2266139"/>
              <a:gd name="connsiteX20" fmla="*/ 9195488 w 12572644"/>
              <a:gd name="connsiteY20" fmla="*/ 334692 h 2266139"/>
              <a:gd name="connsiteX21" fmla="*/ 9815273 w 12572644"/>
              <a:gd name="connsiteY21" fmla="*/ 20227 h 2266139"/>
              <a:gd name="connsiteX22" fmla="*/ 10565527 w 12572644"/>
              <a:gd name="connsiteY22" fmla="*/ 1016923 h 2266139"/>
              <a:gd name="connsiteX23" fmla="*/ 10704248 w 12572644"/>
              <a:gd name="connsiteY23" fmla="*/ 621056 h 2266139"/>
              <a:gd name="connsiteX24" fmla="*/ 10901179 w 12572644"/>
              <a:gd name="connsiteY24" fmla="*/ 539428 h 2266139"/>
              <a:gd name="connsiteX25" fmla="*/ 11492194 w 12572644"/>
              <a:gd name="connsiteY25" fmla="*/ 658746 h 2266139"/>
              <a:gd name="connsiteX26" fmla="*/ 12061575 w 12572644"/>
              <a:gd name="connsiteY26" fmla="*/ 67509 h 2266139"/>
              <a:gd name="connsiteX27" fmla="*/ 12569624 w 12572644"/>
              <a:gd name="connsiteY27" fmla="*/ 647595 h 2266139"/>
              <a:gd name="connsiteX28" fmla="*/ 12258951 w 12572644"/>
              <a:gd name="connsiteY28" fmla="*/ 276483 h 2266139"/>
              <a:gd name="connsiteX29" fmla="*/ 11975264 w 12572644"/>
              <a:gd name="connsiteY29" fmla="*/ 162963 h 2266139"/>
              <a:gd name="connsiteX30" fmla="*/ 11494200 w 12572644"/>
              <a:gd name="connsiteY30" fmla="*/ 711603 h 2266139"/>
              <a:gd name="connsiteX31" fmla="*/ 10786544 w 12572644"/>
              <a:gd name="connsiteY31" fmla="*/ 592731 h 2266139"/>
              <a:gd name="connsiteX32" fmla="*/ 10584930 w 12572644"/>
              <a:gd name="connsiteY32" fmla="*/ 1078925 h 2266139"/>
              <a:gd name="connsiteX33" fmla="*/ 9793416 w 12572644"/>
              <a:gd name="connsiteY33" fmla="*/ 53235 h 2266139"/>
              <a:gd name="connsiteX34" fmla="*/ 9139733 w 12572644"/>
              <a:gd name="connsiteY34" fmla="*/ 408290 h 2266139"/>
              <a:gd name="connsiteX35" fmla="*/ 8937003 w 12572644"/>
              <a:gd name="connsiteY35" fmla="*/ 218273 h 2266139"/>
              <a:gd name="connsiteX36" fmla="*/ 8436536 w 12572644"/>
              <a:gd name="connsiteY36" fmla="*/ 793899 h 2266139"/>
              <a:gd name="connsiteX37" fmla="*/ 8207936 w 12572644"/>
              <a:gd name="connsiteY37" fmla="*/ 162963 h 2266139"/>
              <a:gd name="connsiteX38" fmla="*/ 7814744 w 12572644"/>
              <a:gd name="connsiteY38" fmla="*/ 1095651 h 2266139"/>
              <a:gd name="connsiteX39" fmla="*/ 7366688 w 12572644"/>
              <a:gd name="connsiteY39" fmla="*/ 1315107 h 2266139"/>
              <a:gd name="connsiteX40" fmla="*/ 6717464 w 12572644"/>
              <a:gd name="connsiteY40" fmla="*/ 1187091 h 2266139"/>
              <a:gd name="connsiteX41" fmla="*/ 6891200 w 12572644"/>
              <a:gd name="connsiteY41" fmla="*/ 885339 h 2266139"/>
              <a:gd name="connsiteX42" fmla="*/ 6562016 w 12572644"/>
              <a:gd name="connsiteY42" fmla="*/ 684171 h 2266139"/>
              <a:gd name="connsiteX43" fmla="*/ 6260264 w 12572644"/>
              <a:gd name="connsiteY43" fmla="*/ 958491 h 2266139"/>
              <a:gd name="connsiteX44" fmla="*/ 5812208 w 12572644"/>
              <a:gd name="connsiteY44" fmla="*/ 1223667 h 2266139"/>
              <a:gd name="connsiteX45" fmla="*/ 5848784 w 12572644"/>
              <a:gd name="connsiteY45" fmla="*/ 162963 h 2266139"/>
              <a:gd name="connsiteX46" fmla="*/ 5044112 w 12572644"/>
              <a:gd name="connsiteY46" fmla="*/ 1497987 h 2266139"/>
              <a:gd name="connsiteX47" fmla="*/ 3992552 w 12572644"/>
              <a:gd name="connsiteY47" fmla="*/ 876195 h 2266139"/>
              <a:gd name="connsiteX48" fmla="*/ 3251888 w 12572644"/>
              <a:gd name="connsiteY48" fmla="*/ 1717443 h 2266139"/>
              <a:gd name="connsiteX49" fmla="*/ 2712392 w 12572644"/>
              <a:gd name="connsiteY49" fmla="*/ 1443123 h 2266139"/>
              <a:gd name="connsiteX50" fmla="*/ 2447216 w 12572644"/>
              <a:gd name="connsiteY50" fmla="*/ 2256939 h 2266139"/>
              <a:gd name="connsiteX51" fmla="*/ 2401496 w 12572644"/>
              <a:gd name="connsiteY51" fmla="*/ 812187 h 2266139"/>
              <a:gd name="connsiteX52" fmla="*/ 2081456 w 12572644"/>
              <a:gd name="connsiteY52" fmla="*/ 1379115 h 2266139"/>
              <a:gd name="connsiteX53" fmla="*/ 1642544 w 12572644"/>
              <a:gd name="connsiteY53" fmla="*/ 995067 h 2266139"/>
              <a:gd name="connsiteX54" fmla="*/ 1322504 w 12572644"/>
              <a:gd name="connsiteY54" fmla="*/ 1196235 h 2266139"/>
              <a:gd name="connsiteX55" fmla="*/ 1121336 w 12572644"/>
              <a:gd name="connsiteY55" fmla="*/ 912771 h 2266139"/>
              <a:gd name="connsiteX56" fmla="*/ 911024 w 12572644"/>
              <a:gd name="connsiteY56" fmla="*/ 409851 h 2266139"/>
              <a:gd name="connsiteX57" fmla="*/ 106352 w 12572644"/>
              <a:gd name="connsiteY57" fmla="*/ 976779 h 2266139"/>
              <a:gd name="connsiteX58" fmla="*/ 88064 w 12572644"/>
              <a:gd name="connsiteY58" fmla="*/ 775611 h 2266139"/>
              <a:gd name="connsiteX59" fmla="*/ 810440 w 12572644"/>
              <a:gd name="connsiteY59" fmla="*/ 336699 h 2266139"/>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473112 w 12572644"/>
              <a:gd name="connsiteY18" fmla="*/ 716206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36536 w 12572644"/>
              <a:gd name="connsiteY36" fmla="*/ 798502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473112 w 12572644"/>
              <a:gd name="connsiteY18" fmla="*/ 716206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473112 w 12572644"/>
              <a:gd name="connsiteY18" fmla="*/ 716206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512142 w 12572644"/>
              <a:gd name="connsiteY18" fmla="*/ 705055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512142 w 12572644"/>
              <a:gd name="connsiteY18" fmla="*/ 705055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36662 h 2266102"/>
              <a:gd name="connsiteX1" fmla="*/ 1066472 w 12572644"/>
              <a:gd name="connsiteY1" fmla="*/ 455534 h 2266102"/>
              <a:gd name="connsiteX2" fmla="*/ 1285928 w 12572644"/>
              <a:gd name="connsiteY2" fmla="*/ 1123046 h 2266102"/>
              <a:gd name="connsiteX3" fmla="*/ 1633400 w 12572644"/>
              <a:gd name="connsiteY3" fmla="*/ 967598 h 2266102"/>
              <a:gd name="connsiteX4" fmla="*/ 2063168 w 12572644"/>
              <a:gd name="connsiteY4" fmla="*/ 1287638 h 2266102"/>
              <a:gd name="connsiteX5" fmla="*/ 2410640 w 12572644"/>
              <a:gd name="connsiteY5" fmla="*/ 546974 h 2266102"/>
              <a:gd name="connsiteX6" fmla="*/ 2492936 w 12572644"/>
              <a:gd name="connsiteY6" fmla="*/ 2174606 h 2266102"/>
              <a:gd name="connsiteX7" fmla="*/ 2666672 w 12572644"/>
              <a:gd name="connsiteY7" fmla="*/ 1333358 h 2266102"/>
              <a:gd name="connsiteX8" fmla="*/ 3297608 w 12572644"/>
              <a:gd name="connsiteY8" fmla="*/ 1644254 h 2266102"/>
              <a:gd name="connsiteX9" fmla="*/ 3901112 w 12572644"/>
              <a:gd name="connsiteY9" fmla="*/ 748142 h 2266102"/>
              <a:gd name="connsiteX10" fmla="*/ 4961816 w 12572644"/>
              <a:gd name="connsiteY10" fmla="*/ 1488806 h 2266102"/>
              <a:gd name="connsiteX11" fmla="*/ 5867072 w 12572644"/>
              <a:gd name="connsiteY11" fmla="*/ 108062 h 2266102"/>
              <a:gd name="connsiteX12" fmla="*/ 5885360 w 12572644"/>
              <a:gd name="connsiteY12" fmla="*/ 1168766 h 2266102"/>
              <a:gd name="connsiteX13" fmla="*/ 6562016 w 12572644"/>
              <a:gd name="connsiteY13" fmla="*/ 647558 h 2266102"/>
              <a:gd name="connsiteX14" fmla="*/ 6927776 w 12572644"/>
              <a:gd name="connsiteY14" fmla="*/ 830438 h 2266102"/>
              <a:gd name="connsiteX15" fmla="*/ 6808904 w 12572644"/>
              <a:gd name="connsiteY15" fmla="*/ 1177910 h 2266102"/>
              <a:gd name="connsiteX16" fmla="*/ 7650152 w 12572644"/>
              <a:gd name="connsiteY16" fmla="*/ 1187054 h 2266102"/>
              <a:gd name="connsiteX17" fmla="*/ 8180504 w 12572644"/>
              <a:gd name="connsiteY17" fmla="*/ 126350 h 2266102"/>
              <a:gd name="connsiteX18" fmla="*/ 8512142 w 12572644"/>
              <a:gd name="connsiteY18" fmla="*/ 700415 h 2266102"/>
              <a:gd name="connsiteX19" fmla="*/ 8924737 w 12572644"/>
              <a:gd name="connsiteY19" fmla="*/ 174077 h 2266102"/>
              <a:gd name="connsiteX20" fmla="*/ 9195488 w 12572644"/>
              <a:gd name="connsiteY20" fmla="*/ 334655 h 2266102"/>
              <a:gd name="connsiteX21" fmla="*/ 9815273 w 12572644"/>
              <a:gd name="connsiteY21" fmla="*/ 20190 h 2266102"/>
              <a:gd name="connsiteX22" fmla="*/ 10565527 w 12572644"/>
              <a:gd name="connsiteY22" fmla="*/ 1016886 h 2266102"/>
              <a:gd name="connsiteX23" fmla="*/ 10704248 w 12572644"/>
              <a:gd name="connsiteY23" fmla="*/ 621019 h 2266102"/>
              <a:gd name="connsiteX24" fmla="*/ 10901179 w 12572644"/>
              <a:gd name="connsiteY24" fmla="*/ 539391 h 2266102"/>
              <a:gd name="connsiteX25" fmla="*/ 11492194 w 12572644"/>
              <a:gd name="connsiteY25" fmla="*/ 658709 h 2266102"/>
              <a:gd name="connsiteX26" fmla="*/ 12061575 w 12572644"/>
              <a:gd name="connsiteY26" fmla="*/ 67472 h 2266102"/>
              <a:gd name="connsiteX27" fmla="*/ 12569624 w 12572644"/>
              <a:gd name="connsiteY27" fmla="*/ 647558 h 2266102"/>
              <a:gd name="connsiteX28" fmla="*/ 12258951 w 12572644"/>
              <a:gd name="connsiteY28" fmla="*/ 276446 h 2266102"/>
              <a:gd name="connsiteX29" fmla="*/ 11975264 w 12572644"/>
              <a:gd name="connsiteY29" fmla="*/ 162926 h 2266102"/>
              <a:gd name="connsiteX30" fmla="*/ 11494200 w 12572644"/>
              <a:gd name="connsiteY30" fmla="*/ 711566 h 2266102"/>
              <a:gd name="connsiteX31" fmla="*/ 10786544 w 12572644"/>
              <a:gd name="connsiteY31" fmla="*/ 592694 h 2266102"/>
              <a:gd name="connsiteX32" fmla="*/ 10584930 w 12572644"/>
              <a:gd name="connsiteY32" fmla="*/ 1078888 h 2266102"/>
              <a:gd name="connsiteX33" fmla="*/ 9793416 w 12572644"/>
              <a:gd name="connsiteY33" fmla="*/ 53198 h 2266102"/>
              <a:gd name="connsiteX34" fmla="*/ 9139733 w 12572644"/>
              <a:gd name="connsiteY34" fmla="*/ 408253 h 2266102"/>
              <a:gd name="connsiteX35" fmla="*/ 8937003 w 12572644"/>
              <a:gd name="connsiteY35" fmla="*/ 218236 h 2266102"/>
              <a:gd name="connsiteX36" fmla="*/ 8464414 w 12572644"/>
              <a:gd name="connsiteY36" fmla="*/ 782711 h 2266102"/>
              <a:gd name="connsiteX37" fmla="*/ 8207936 w 12572644"/>
              <a:gd name="connsiteY37" fmla="*/ 162926 h 2266102"/>
              <a:gd name="connsiteX38" fmla="*/ 7814744 w 12572644"/>
              <a:gd name="connsiteY38" fmla="*/ 1095614 h 2266102"/>
              <a:gd name="connsiteX39" fmla="*/ 7366688 w 12572644"/>
              <a:gd name="connsiteY39" fmla="*/ 1315070 h 2266102"/>
              <a:gd name="connsiteX40" fmla="*/ 6717464 w 12572644"/>
              <a:gd name="connsiteY40" fmla="*/ 1187054 h 2266102"/>
              <a:gd name="connsiteX41" fmla="*/ 6891200 w 12572644"/>
              <a:gd name="connsiteY41" fmla="*/ 885302 h 2266102"/>
              <a:gd name="connsiteX42" fmla="*/ 6562016 w 12572644"/>
              <a:gd name="connsiteY42" fmla="*/ 684134 h 2266102"/>
              <a:gd name="connsiteX43" fmla="*/ 6260264 w 12572644"/>
              <a:gd name="connsiteY43" fmla="*/ 958454 h 2266102"/>
              <a:gd name="connsiteX44" fmla="*/ 5812208 w 12572644"/>
              <a:gd name="connsiteY44" fmla="*/ 1223630 h 2266102"/>
              <a:gd name="connsiteX45" fmla="*/ 5848784 w 12572644"/>
              <a:gd name="connsiteY45" fmla="*/ 162926 h 2266102"/>
              <a:gd name="connsiteX46" fmla="*/ 5044112 w 12572644"/>
              <a:gd name="connsiteY46" fmla="*/ 1497950 h 2266102"/>
              <a:gd name="connsiteX47" fmla="*/ 3992552 w 12572644"/>
              <a:gd name="connsiteY47" fmla="*/ 876158 h 2266102"/>
              <a:gd name="connsiteX48" fmla="*/ 3251888 w 12572644"/>
              <a:gd name="connsiteY48" fmla="*/ 1717406 h 2266102"/>
              <a:gd name="connsiteX49" fmla="*/ 2712392 w 12572644"/>
              <a:gd name="connsiteY49" fmla="*/ 1443086 h 2266102"/>
              <a:gd name="connsiteX50" fmla="*/ 2447216 w 12572644"/>
              <a:gd name="connsiteY50" fmla="*/ 2256902 h 2266102"/>
              <a:gd name="connsiteX51" fmla="*/ 2401496 w 12572644"/>
              <a:gd name="connsiteY51" fmla="*/ 812150 h 2266102"/>
              <a:gd name="connsiteX52" fmla="*/ 2081456 w 12572644"/>
              <a:gd name="connsiteY52" fmla="*/ 1379078 h 2266102"/>
              <a:gd name="connsiteX53" fmla="*/ 1642544 w 12572644"/>
              <a:gd name="connsiteY53" fmla="*/ 995030 h 2266102"/>
              <a:gd name="connsiteX54" fmla="*/ 1322504 w 12572644"/>
              <a:gd name="connsiteY54" fmla="*/ 1196198 h 2266102"/>
              <a:gd name="connsiteX55" fmla="*/ 1121336 w 12572644"/>
              <a:gd name="connsiteY55" fmla="*/ 912734 h 2266102"/>
              <a:gd name="connsiteX56" fmla="*/ 911024 w 12572644"/>
              <a:gd name="connsiteY56" fmla="*/ 409814 h 2266102"/>
              <a:gd name="connsiteX57" fmla="*/ 106352 w 12572644"/>
              <a:gd name="connsiteY57" fmla="*/ 976742 h 2266102"/>
              <a:gd name="connsiteX58" fmla="*/ 88064 w 12572644"/>
              <a:gd name="connsiteY58" fmla="*/ 775574 h 2266102"/>
              <a:gd name="connsiteX59" fmla="*/ 810440 w 12572644"/>
              <a:gd name="connsiteY59" fmla="*/ 336662 h 2266102"/>
              <a:gd name="connsiteX0" fmla="*/ 810440 w 12572644"/>
              <a:gd name="connsiteY0" fmla="*/ 336662 h 2266102"/>
              <a:gd name="connsiteX1" fmla="*/ 1066472 w 12572644"/>
              <a:gd name="connsiteY1" fmla="*/ 455534 h 2266102"/>
              <a:gd name="connsiteX2" fmla="*/ 1285928 w 12572644"/>
              <a:gd name="connsiteY2" fmla="*/ 1123046 h 2266102"/>
              <a:gd name="connsiteX3" fmla="*/ 1633400 w 12572644"/>
              <a:gd name="connsiteY3" fmla="*/ 967598 h 2266102"/>
              <a:gd name="connsiteX4" fmla="*/ 2063168 w 12572644"/>
              <a:gd name="connsiteY4" fmla="*/ 1287638 h 2266102"/>
              <a:gd name="connsiteX5" fmla="*/ 2410640 w 12572644"/>
              <a:gd name="connsiteY5" fmla="*/ 546974 h 2266102"/>
              <a:gd name="connsiteX6" fmla="*/ 2492936 w 12572644"/>
              <a:gd name="connsiteY6" fmla="*/ 2174606 h 2266102"/>
              <a:gd name="connsiteX7" fmla="*/ 2666672 w 12572644"/>
              <a:gd name="connsiteY7" fmla="*/ 1333358 h 2266102"/>
              <a:gd name="connsiteX8" fmla="*/ 3297608 w 12572644"/>
              <a:gd name="connsiteY8" fmla="*/ 1644254 h 2266102"/>
              <a:gd name="connsiteX9" fmla="*/ 3901112 w 12572644"/>
              <a:gd name="connsiteY9" fmla="*/ 748142 h 2266102"/>
              <a:gd name="connsiteX10" fmla="*/ 4961816 w 12572644"/>
              <a:gd name="connsiteY10" fmla="*/ 1488806 h 2266102"/>
              <a:gd name="connsiteX11" fmla="*/ 5867072 w 12572644"/>
              <a:gd name="connsiteY11" fmla="*/ 108062 h 2266102"/>
              <a:gd name="connsiteX12" fmla="*/ 5885360 w 12572644"/>
              <a:gd name="connsiteY12" fmla="*/ 1168766 h 2266102"/>
              <a:gd name="connsiteX13" fmla="*/ 6562016 w 12572644"/>
              <a:gd name="connsiteY13" fmla="*/ 647558 h 2266102"/>
              <a:gd name="connsiteX14" fmla="*/ 6927776 w 12572644"/>
              <a:gd name="connsiteY14" fmla="*/ 830438 h 2266102"/>
              <a:gd name="connsiteX15" fmla="*/ 6808904 w 12572644"/>
              <a:gd name="connsiteY15" fmla="*/ 1177910 h 2266102"/>
              <a:gd name="connsiteX16" fmla="*/ 7650152 w 12572644"/>
              <a:gd name="connsiteY16" fmla="*/ 1187054 h 2266102"/>
              <a:gd name="connsiteX17" fmla="*/ 8180504 w 12572644"/>
              <a:gd name="connsiteY17" fmla="*/ 126350 h 2266102"/>
              <a:gd name="connsiteX18" fmla="*/ 8512142 w 12572644"/>
              <a:gd name="connsiteY18" fmla="*/ 700415 h 2266102"/>
              <a:gd name="connsiteX19" fmla="*/ 8924737 w 12572644"/>
              <a:gd name="connsiteY19" fmla="*/ 174077 h 2266102"/>
              <a:gd name="connsiteX20" fmla="*/ 9195488 w 12572644"/>
              <a:gd name="connsiteY20" fmla="*/ 334655 h 2266102"/>
              <a:gd name="connsiteX21" fmla="*/ 9815273 w 12572644"/>
              <a:gd name="connsiteY21" fmla="*/ 20190 h 2266102"/>
              <a:gd name="connsiteX22" fmla="*/ 10565527 w 12572644"/>
              <a:gd name="connsiteY22" fmla="*/ 1016886 h 2266102"/>
              <a:gd name="connsiteX23" fmla="*/ 10704248 w 12572644"/>
              <a:gd name="connsiteY23" fmla="*/ 621019 h 2266102"/>
              <a:gd name="connsiteX24" fmla="*/ 10901179 w 12572644"/>
              <a:gd name="connsiteY24" fmla="*/ 539391 h 2266102"/>
              <a:gd name="connsiteX25" fmla="*/ 11492194 w 12572644"/>
              <a:gd name="connsiteY25" fmla="*/ 658709 h 2266102"/>
              <a:gd name="connsiteX26" fmla="*/ 12061575 w 12572644"/>
              <a:gd name="connsiteY26" fmla="*/ 67472 h 2266102"/>
              <a:gd name="connsiteX27" fmla="*/ 12569624 w 12572644"/>
              <a:gd name="connsiteY27" fmla="*/ 647558 h 2266102"/>
              <a:gd name="connsiteX28" fmla="*/ 12258951 w 12572644"/>
              <a:gd name="connsiteY28" fmla="*/ 276446 h 2266102"/>
              <a:gd name="connsiteX29" fmla="*/ 11975264 w 12572644"/>
              <a:gd name="connsiteY29" fmla="*/ 162926 h 2266102"/>
              <a:gd name="connsiteX30" fmla="*/ 11527653 w 12572644"/>
              <a:gd name="connsiteY30" fmla="*/ 683688 h 2266102"/>
              <a:gd name="connsiteX31" fmla="*/ 10786544 w 12572644"/>
              <a:gd name="connsiteY31" fmla="*/ 592694 h 2266102"/>
              <a:gd name="connsiteX32" fmla="*/ 10584930 w 12572644"/>
              <a:gd name="connsiteY32" fmla="*/ 1078888 h 2266102"/>
              <a:gd name="connsiteX33" fmla="*/ 9793416 w 12572644"/>
              <a:gd name="connsiteY33" fmla="*/ 53198 h 2266102"/>
              <a:gd name="connsiteX34" fmla="*/ 9139733 w 12572644"/>
              <a:gd name="connsiteY34" fmla="*/ 408253 h 2266102"/>
              <a:gd name="connsiteX35" fmla="*/ 8937003 w 12572644"/>
              <a:gd name="connsiteY35" fmla="*/ 218236 h 2266102"/>
              <a:gd name="connsiteX36" fmla="*/ 8464414 w 12572644"/>
              <a:gd name="connsiteY36" fmla="*/ 782711 h 2266102"/>
              <a:gd name="connsiteX37" fmla="*/ 8207936 w 12572644"/>
              <a:gd name="connsiteY37" fmla="*/ 162926 h 2266102"/>
              <a:gd name="connsiteX38" fmla="*/ 7814744 w 12572644"/>
              <a:gd name="connsiteY38" fmla="*/ 1095614 h 2266102"/>
              <a:gd name="connsiteX39" fmla="*/ 7366688 w 12572644"/>
              <a:gd name="connsiteY39" fmla="*/ 1315070 h 2266102"/>
              <a:gd name="connsiteX40" fmla="*/ 6717464 w 12572644"/>
              <a:gd name="connsiteY40" fmla="*/ 1187054 h 2266102"/>
              <a:gd name="connsiteX41" fmla="*/ 6891200 w 12572644"/>
              <a:gd name="connsiteY41" fmla="*/ 885302 h 2266102"/>
              <a:gd name="connsiteX42" fmla="*/ 6562016 w 12572644"/>
              <a:gd name="connsiteY42" fmla="*/ 684134 h 2266102"/>
              <a:gd name="connsiteX43" fmla="*/ 6260264 w 12572644"/>
              <a:gd name="connsiteY43" fmla="*/ 958454 h 2266102"/>
              <a:gd name="connsiteX44" fmla="*/ 5812208 w 12572644"/>
              <a:gd name="connsiteY44" fmla="*/ 1223630 h 2266102"/>
              <a:gd name="connsiteX45" fmla="*/ 5848784 w 12572644"/>
              <a:gd name="connsiteY45" fmla="*/ 162926 h 2266102"/>
              <a:gd name="connsiteX46" fmla="*/ 5044112 w 12572644"/>
              <a:gd name="connsiteY46" fmla="*/ 1497950 h 2266102"/>
              <a:gd name="connsiteX47" fmla="*/ 3992552 w 12572644"/>
              <a:gd name="connsiteY47" fmla="*/ 876158 h 2266102"/>
              <a:gd name="connsiteX48" fmla="*/ 3251888 w 12572644"/>
              <a:gd name="connsiteY48" fmla="*/ 1717406 h 2266102"/>
              <a:gd name="connsiteX49" fmla="*/ 2712392 w 12572644"/>
              <a:gd name="connsiteY49" fmla="*/ 1443086 h 2266102"/>
              <a:gd name="connsiteX50" fmla="*/ 2447216 w 12572644"/>
              <a:gd name="connsiteY50" fmla="*/ 2256902 h 2266102"/>
              <a:gd name="connsiteX51" fmla="*/ 2401496 w 12572644"/>
              <a:gd name="connsiteY51" fmla="*/ 812150 h 2266102"/>
              <a:gd name="connsiteX52" fmla="*/ 2081456 w 12572644"/>
              <a:gd name="connsiteY52" fmla="*/ 1379078 h 2266102"/>
              <a:gd name="connsiteX53" fmla="*/ 1642544 w 12572644"/>
              <a:gd name="connsiteY53" fmla="*/ 995030 h 2266102"/>
              <a:gd name="connsiteX54" fmla="*/ 1322504 w 12572644"/>
              <a:gd name="connsiteY54" fmla="*/ 1196198 h 2266102"/>
              <a:gd name="connsiteX55" fmla="*/ 1121336 w 12572644"/>
              <a:gd name="connsiteY55" fmla="*/ 912734 h 2266102"/>
              <a:gd name="connsiteX56" fmla="*/ 911024 w 12572644"/>
              <a:gd name="connsiteY56" fmla="*/ 409814 h 2266102"/>
              <a:gd name="connsiteX57" fmla="*/ 106352 w 12572644"/>
              <a:gd name="connsiteY57" fmla="*/ 976742 h 2266102"/>
              <a:gd name="connsiteX58" fmla="*/ 88064 w 12572644"/>
              <a:gd name="connsiteY58" fmla="*/ 775574 h 2266102"/>
              <a:gd name="connsiteX59" fmla="*/ 810440 w 12572644"/>
              <a:gd name="connsiteY59" fmla="*/ 336662 h 2266102"/>
              <a:gd name="connsiteX0" fmla="*/ 810440 w 12572619"/>
              <a:gd name="connsiteY0" fmla="*/ 336662 h 2266102"/>
              <a:gd name="connsiteX1" fmla="*/ 1066472 w 12572619"/>
              <a:gd name="connsiteY1" fmla="*/ 455534 h 2266102"/>
              <a:gd name="connsiteX2" fmla="*/ 1285928 w 12572619"/>
              <a:gd name="connsiteY2" fmla="*/ 1123046 h 2266102"/>
              <a:gd name="connsiteX3" fmla="*/ 1633400 w 12572619"/>
              <a:gd name="connsiteY3" fmla="*/ 967598 h 2266102"/>
              <a:gd name="connsiteX4" fmla="*/ 2063168 w 12572619"/>
              <a:gd name="connsiteY4" fmla="*/ 1287638 h 2266102"/>
              <a:gd name="connsiteX5" fmla="*/ 2410640 w 12572619"/>
              <a:gd name="connsiteY5" fmla="*/ 546974 h 2266102"/>
              <a:gd name="connsiteX6" fmla="*/ 2492936 w 12572619"/>
              <a:gd name="connsiteY6" fmla="*/ 2174606 h 2266102"/>
              <a:gd name="connsiteX7" fmla="*/ 2666672 w 12572619"/>
              <a:gd name="connsiteY7" fmla="*/ 1333358 h 2266102"/>
              <a:gd name="connsiteX8" fmla="*/ 3297608 w 12572619"/>
              <a:gd name="connsiteY8" fmla="*/ 1644254 h 2266102"/>
              <a:gd name="connsiteX9" fmla="*/ 3901112 w 12572619"/>
              <a:gd name="connsiteY9" fmla="*/ 748142 h 2266102"/>
              <a:gd name="connsiteX10" fmla="*/ 4961816 w 12572619"/>
              <a:gd name="connsiteY10" fmla="*/ 1488806 h 2266102"/>
              <a:gd name="connsiteX11" fmla="*/ 5867072 w 12572619"/>
              <a:gd name="connsiteY11" fmla="*/ 108062 h 2266102"/>
              <a:gd name="connsiteX12" fmla="*/ 5885360 w 12572619"/>
              <a:gd name="connsiteY12" fmla="*/ 1168766 h 2266102"/>
              <a:gd name="connsiteX13" fmla="*/ 6562016 w 12572619"/>
              <a:gd name="connsiteY13" fmla="*/ 647558 h 2266102"/>
              <a:gd name="connsiteX14" fmla="*/ 6927776 w 12572619"/>
              <a:gd name="connsiteY14" fmla="*/ 830438 h 2266102"/>
              <a:gd name="connsiteX15" fmla="*/ 6808904 w 12572619"/>
              <a:gd name="connsiteY15" fmla="*/ 1177910 h 2266102"/>
              <a:gd name="connsiteX16" fmla="*/ 7650152 w 12572619"/>
              <a:gd name="connsiteY16" fmla="*/ 1187054 h 2266102"/>
              <a:gd name="connsiteX17" fmla="*/ 8180504 w 12572619"/>
              <a:gd name="connsiteY17" fmla="*/ 126350 h 2266102"/>
              <a:gd name="connsiteX18" fmla="*/ 8512142 w 12572619"/>
              <a:gd name="connsiteY18" fmla="*/ 700415 h 2266102"/>
              <a:gd name="connsiteX19" fmla="*/ 8924737 w 12572619"/>
              <a:gd name="connsiteY19" fmla="*/ 174077 h 2266102"/>
              <a:gd name="connsiteX20" fmla="*/ 9195488 w 12572619"/>
              <a:gd name="connsiteY20" fmla="*/ 334655 h 2266102"/>
              <a:gd name="connsiteX21" fmla="*/ 9815273 w 12572619"/>
              <a:gd name="connsiteY21" fmla="*/ 20190 h 2266102"/>
              <a:gd name="connsiteX22" fmla="*/ 10565527 w 12572619"/>
              <a:gd name="connsiteY22" fmla="*/ 1016886 h 2266102"/>
              <a:gd name="connsiteX23" fmla="*/ 10704248 w 12572619"/>
              <a:gd name="connsiteY23" fmla="*/ 621019 h 2266102"/>
              <a:gd name="connsiteX24" fmla="*/ 10901179 w 12572619"/>
              <a:gd name="connsiteY24" fmla="*/ 539391 h 2266102"/>
              <a:gd name="connsiteX25" fmla="*/ 11492194 w 12572619"/>
              <a:gd name="connsiteY25" fmla="*/ 658709 h 2266102"/>
              <a:gd name="connsiteX26" fmla="*/ 12061575 w 12572619"/>
              <a:gd name="connsiteY26" fmla="*/ 67472 h 2266102"/>
              <a:gd name="connsiteX27" fmla="*/ 12569624 w 12572619"/>
              <a:gd name="connsiteY27" fmla="*/ 647558 h 2266102"/>
              <a:gd name="connsiteX28" fmla="*/ 12258951 w 12572619"/>
              <a:gd name="connsiteY28" fmla="*/ 276446 h 2266102"/>
              <a:gd name="connsiteX29" fmla="*/ 11988912 w 12572619"/>
              <a:gd name="connsiteY29" fmla="*/ 121982 h 2266102"/>
              <a:gd name="connsiteX30" fmla="*/ 11527653 w 12572619"/>
              <a:gd name="connsiteY30" fmla="*/ 683688 h 2266102"/>
              <a:gd name="connsiteX31" fmla="*/ 10786544 w 12572619"/>
              <a:gd name="connsiteY31" fmla="*/ 592694 h 2266102"/>
              <a:gd name="connsiteX32" fmla="*/ 10584930 w 12572619"/>
              <a:gd name="connsiteY32" fmla="*/ 1078888 h 2266102"/>
              <a:gd name="connsiteX33" fmla="*/ 9793416 w 12572619"/>
              <a:gd name="connsiteY33" fmla="*/ 53198 h 2266102"/>
              <a:gd name="connsiteX34" fmla="*/ 9139733 w 12572619"/>
              <a:gd name="connsiteY34" fmla="*/ 408253 h 2266102"/>
              <a:gd name="connsiteX35" fmla="*/ 8937003 w 12572619"/>
              <a:gd name="connsiteY35" fmla="*/ 218236 h 2266102"/>
              <a:gd name="connsiteX36" fmla="*/ 8464414 w 12572619"/>
              <a:gd name="connsiteY36" fmla="*/ 782711 h 2266102"/>
              <a:gd name="connsiteX37" fmla="*/ 8207936 w 12572619"/>
              <a:gd name="connsiteY37" fmla="*/ 162926 h 2266102"/>
              <a:gd name="connsiteX38" fmla="*/ 7814744 w 12572619"/>
              <a:gd name="connsiteY38" fmla="*/ 1095614 h 2266102"/>
              <a:gd name="connsiteX39" fmla="*/ 7366688 w 12572619"/>
              <a:gd name="connsiteY39" fmla="*/ 1315070 h 2266102"/>
              <a:gd name="connsiteX40" fmla="*/ 6717464 w 12572619"/>
              <a:gd name="connsiteY40" fmla="*/ 1187054 h 2266102"/>
              <a:gd name="connsiteX41" fmla="*/ 6891200 w 12572619"/>
              <a:gd name="connsiteY41" fmla="*/ 885302 h 2266102"/>
              <a:gd name="connsiteX42" fmla="*/ 6562016 w 12572619"/>
              <a:gd name="connsiteY42" fmla="*/ 684134 h 2266102"/>
              <a:gd name="connsiteX43" fmla="*/ 6260264 w 12572619"/>
              <a:gd name="connsiteY43" fmla="*/ 958454 h 2266102"/>
              <a:gd name="connsiteX44" fmla="*/ 5812208 w 12572619"/>
              <a:gd name="connsiteY44" fmla="*/ 1223630 h 2266102"/>
              <a:gd name="connsiteX45" fmla="*/ 5848784 w 12572619"/>
              <a:gd name="connsiteY45" fmla="*/ 162926 h 2266102"/>
              <a:gd name="connsiteX46" fmla="*/ 5044112 w 12572619"/>
              <a:gd name="connsiteY46" fmla="*/ 1497950 h 2266102"/>
              <a:gd name="connsiteX47" fmla="*/ 3992552 w 12572619"/>
              <a:gd name="connsiteY47" fmla="*/ 876158 h 2266102"/>
              <a:gd name="connsiteX48" fmla="*/ 3251888 w 12572619"/>
              <a:gd name="connsiteY48" fmla="*/ 1717406 h 2266102"/>
              <a:gd name="connsiteX49" fmla="*/ 2712392 w 12572619"/>
              <a:gd name="connsiteY49" fmla="*/ 1443086 h 2266102"/>
              <a:gd name="connsiteX50" fmla="*/ 2447216 w 12572619"/>
              <a:gd name="connsiteY50" fmla="*/ 2256902 h 2266102"/>
              <a:gd name="connsiteX51" fmla="*/ 2401496 w 12572619"/>
              <a:gd name="connsiteY51" fmla="*/ 812150 h 2266102"/>
              <a:gd name="connsiteX52" fmla="*/ 2081456 w 12572619"/>
              <a:gd name="connsiteY52" fmla="*/ 1379078 h 2266102"/>
              <a:gd name="connsiteX53" fmla="*/ 1642544 w 12572619"/>
              <a:gd name="connsiteY53" fmla="*/ 995030 h 2266102"/>
              <a:gd name="connsiteX54" fmla="*/ 1322504 w 12572619"/>
              <a:gd name="connsiteY54" fmla="*/ 1196198 h 2266102"/>
              <a:gd name="connsiteX55" fmla="*/ 1121336 w 12572619"/>
              <a:gd name="connsiteY55" fmla="*/ 912734 h 2266102"/>
              <a:gd name="connsiteX56" fmla="*/ 911024 w 12572619"/>
              <a:gd name="connsiteY56" fmla="*/ 409814 h 2266102"/>
              <a:gd name="connsiteX57" fmla="*/ 106352 w 12572619"/>
              <a:gd name="connsiteY57" fmla="*/ 976742 h 2266102"/>
              <a:gd name="connsiteX58" fmla="*/ 88064 w 12572619"/>
              <a:gd name="connsiteY58" fmla="*/ 775574 h 2266102"/>
              <a:gd name="connsiteX59" fmla="*/ 810440 w 12572619"/>
              <a:gd name="connsiteY59" fmla="*/ 336662 h 2266102"/>
              <a:gd name="connsiteX0" fmla="*/ 810440 w 12572449"/>
              <a:gd name="connsiteY0" fmla="*/ 336662 h 2266102"/>
              <a:gd name="connsiteX1" fmla="*/ 1066472 w 12572449"/>
              <a:gd name="connsiteY1" fmla="*/ 455534 h 2266102"/>
              <a:gd name="connsiteX2" fmla="*/ 1285928 w 12572449"/>
              <a:gd name="connsiteY2" fmla="*/ 1123046 h 2266102"/>
              <a:gd name="connsiteX3" fmla="*/ 1633400 w 12572449"/>
              <a:gd name="connsiteY3" fmla="*/ 967598 h 2266102"/>
              <a:gd name="connsiteX4" fmla="*/ 2063168 w 12572449"/>
              <a:gd name="connsiteY4" fmla="*/ 1287638 h 2266102"/>
              <a:gd name="connsiteX5" fmla="*/ 2410640 w 12572449"/>
              <a:gd name="connsiteY5" fmla="*/ 546974 h 2266102"/>
              <a:gd name="connsiteX6" fmla="*/ 2492936 w 12572449"/>
              <a:gd name="connsiteY6" fmla="*/ 2174606 h 2266102"/>
              <a:gd name="connsiteX7" fmla="*/ 2666672 w 12572449"/>
              <a:gd name="connsiteY7" fmla="*/ 1333358 h 2266102"/>
              <a:gd name="connsiteX8" fmla="*/ 3297608 w 12572449"/>
              <a:gd name="connsiteY8" fmla="*/ 1644254 h 2266102"/>
              <a:gd name="connsiteX9" fmla="*/ 3901112 w 12572449"/>
              <a:gd name="connsiteY9" fmla="*/ 748142 h 2266102"/>
              <a:gd name="connsiteX10" fmla="*/ 4961816 w 12572449"/>
              <a:gd name="connsiteY10" fmla="*/ 1488806 h 2266102"/>
              <a:gd name="connsiteX11" fmla="*/ 5867072 w 12572449"/>
              <a:gd name="connsiteY11" fmla="*/ 108062 h 2266102"/>
              <a:gd name="connsiteX12" fmla="*/ 5885360 w 12572449"/>
              <a:gd name="connsiteY12" fmla="*/ 1168766 h 2266102"/>
              <a:gd name="connsiteX13" fmla="*/ 6562016 w 12572449"/>
              <a:gd name="connsiteY13" fmla="*/ 647558 h 2266102"/>
              <a:gd name="connsiteX14" fmla="*/ 6927776 w 12572449"/>
              <a:gd name="connsiteY14" fmla="*/ 830438 h 2266102"/>
              <a:gd name="connsiteX15" fmla="*/ 6808904 w 12572449"/>
              <a:gd name="connsiteY15" fmla="*/ 1177910 h 2266102"/>
              <a:gd name="connsiteX16" fmla="*/ 7650152 w 12572449"/>
              <a:gd name="connsiteY16" fmla="*/ 1187054 h 2266102"/>
              <a:gd name="connsiteX17" fmla="*/ 8180504 w 12572449"/>
              <a:gd name="connsiteY17" fmla="*/ 126350 h 2266102"/>
              <a:gd name="connsiteX18" fmla="*/ 8512142 w 12572449"/>
              <a:gd name="connsiteY18" fmla="*/ 700415 h 2266102"/>
              <a:gd name="connsiteX19" fmla="*/ 8924737 w 12572449"/>
              <a:gd name="connsiteY19" fmla="*/ 174077 h 2266102"/>
              <a:gd name="connsiteX20" fmla="*/ 9195488 w 12572449"/>
              <a:gd name="connsiteY20" fmla="*/ 334655 h 2266102"/>
              <a:gd name="connsiteX21" fmla="*/ 9815273 w 12572449"/>
              <a:gd name="connsiteY21" fmla="*/ 20190 h 2266102"/>
              <a:gd name="connsiteX22" fmla="*/ 10565527 w 12572449"/>
              <a:gd name="connsiteY22" fmla="*/ 1016886 h 2266102"/>
              <a:gd name="connsiteX23" fmla="*/ 10704248 w 12572449"/>
              <a:gd name="connsiteY23" fmla="*/ 621019 h 2266102"/>
              <a:gd name="connsiteX24" fmla="*/ 10901179 w 12572449"/>
              <a:gd name="connsiteY24" fmla="*/ 539391 h 2266102"/>
              <a:gd name="connsiteX25" fmla="*/ 11492194 w 12572449"/>
              <a:gd name="connsiteY25" fmla="*/ 658709 h 2266102"/>
              <a:gd name="connsiteX26" fmla="*/ 12061575 w 12572449"/>
              <a:gd name="connsiteY26" fmla="*/ 67472 h 2266102"/>
              <a:gd name="connsiteX27" fmla="*/ 12569624 w 12572449"/>
              <a:gd name="connsiteY27" fmla="*/ 647558 h 2266102"/>
              <a:gd name="connsiteX28" fmla="*/ 12254402 w 12572449"/>
              <a:gd name="connsiteY28" fmla="*/ 244601 h 2266102"/>
              <a:gd name="connsiteX29" fmla="*/ 11988912 w 12572449"/>
              <a:gd name="connsiteY29" fmla="*/ 121982 h 2266102"/>
              <a:gd name="connsiteX30" fmla="*/ 11527653 w 12572449"/>
              <a:gd name="connsiteY30" fmla="*/ 683688 h 2266102"/>
              <a:gd name="connsiteX31" fmla="*/ 10786544 w 12572449"/>
              <a:gd name="connsiteY31" fmla="*/ 592694 h 2266102"/>
              <a:gd name="connsiteX32" fmla="*/ 10584930 w 12572449"/>
              <a:gd name="connsiteY32" fmla="*/ 1078888 h 2266102"/>
              <a:gd name="connsiteX33" fmla="*/ 9793416 w 12572449"/>
              <a:gd name="connsiteY33" fmla="*/ 53198 h 2266102"/>
              <a:gd name="connsiteX34" fmla="*/ 9139733 w 12572449"/>
              <a:gd name="connsiteY34" fmla="*/ 408253 h 2266102"/>
              <a:gd name="connsiteX35" fmla="*/ 8937003 w 12572449"/>
              <a:gd name="connsiteY35" fmla="*/ 218236 h 2266102"/>
              <a:gd name="connsiteX36" fmla="*/ 8464414 w 12572449"/>
              <a:gd name="connsiteY36" fmla="*/ 782711 h 2266102"/>
              <a:gd name="connsiteX37" fmla="*/ 8207936 w 12572449"/>
              <a:gd name="connsiteY37" fmla="*/ 162926 h 2266102"/>
              <a:gd name="connsiteX38" fmla="*/ 7814744 w 12572449"/>
              <a:gd name="connsiteY38" fmla="*/ 1095614 h 2266102"/>
              <a:gd name="connsiteX39" fmla="*/ 7366688 w 12572449"/>
              <a:gd name="connsiteY39" fmla="*/ 1315070 h 2266102"/>
              <a:gd name="connsiteX40" fmla="*/ 6717464 w 12572449"/>
              <a:gd name="connsiteY40" fmla="*/ 1187054 h 2266102"/>
              <a:gd name="connsiteX41" fmla="*/ 6891200 w 12572449"/>
              <a:gd name="connsiteY41" fmla="*/ 885302 h 2266102"/>
              <a:gd name="connsiteX42" fmla="*/ 6562016 w 12572449"/>
              <a:gd name="connsiteY42" fmla="*/ 684134 h 2266102"/>
              <a:gd name="connsiteX43" fmla="*/ 6260264 w 12572449"/>
              <a:gd name="connsiteY43" fmla="*/ 958454 h 2266102"/>
              <a:gd name="connsiteX44" fmla="*/ 5812208 w 12572449"/>
              <a:gd name="connsiteY44" fmla="*/ 1223630 h 2266102"/>
              <a:gd name="connsiteX45" fmla="*/ 5848784 w 12572449"/>
              <a:gd name="connsiteY45" fmla="*/ 162926 h 2266102"/>
              <a:gd name="connsiteX46" fmla="*/ 5044112 w 12572449"/>
              <a:gd name="connsiteY46" fmla="*/ 1497950 h 2266102"/>
              <a:gd name="connsiteX47" fmla="*/ 3992552 w 12572449"/>
              <a:gd name="connsiteY47" fmla="*/ 876158 h 2266102"/>
              <a:gd name="connsiteX48" fmla="*/ 3251888 w 12572449"/>
              <a:gd name="connsiteY48" fmla="*/ 1717406 h 2266102"/>
              <a:gd name="connsiteX49" fmla="*/ 2712392 w 12572449"/>
              <a:gd name="connsiteY49" fmla="*/ 1443086 h 2266102"/>
              <a:gd name="connsiteX50" fmla="*/ 2447216 w 12572449"/>
              <a:gd name="connsiteY50" fmla="*/ 2256902 h 2266102"/>
              <a:gd name="connsiteX51" fmla="*/ 2401496 w 12572449"/>
              <a:gd name="connsiteY51" fmla="*/ 812150 h 2266102"/>
              <a:gd name="connsiteX52" fmla="*/ 2081456 w 12572449"/>
              <a:gd name="connsiteY52" fmla="*/ 1379078 h 2266102"/>
              <a:gd name="connsiteX53" fmla="*/ 1642544 w 12572449"/>
              <a:gd name="connsiteY53" fmla="*/ 995030 h 2266102"/>
              <a:gd name="connsiteX54" fmla="*/ 1322504 w 12572449"/>
              <a:gd name="connsiteY54" fmla="*/ 1196198 h 2266102"/>
              <a:gd name="connsiteX55" fmla="*/ 1121336 w 12572449"/>
              <a:gd name="connsiteY55" fmla="*/ 912734 h 2266102"/>
              <a:gd name="connsiteX56" fmla="*/ 911024 w 12572449"/>
              <a:gd name="connsiteY56" fmla="*/ 409814 h 2266102"/>
              <a:gd name="connsiteX57" fmla="*/ 106352 w 12572449"/>
              <a:gd name="connsiteY57" fmla="*/ 976742 h 2266102"/>
              <a:gd name="connsiteX58" fmla="*/ 88064 w 12572449"/>
              <a:gd name="connsiteY58" fmla="*/ 775574 h 2266102"/>
              <a:gd name="connsiteX59" fmla="*/ 810440 w 12572449"/>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4248 w 12572818"/>
              <a:gd name="connsiteY23" fmla="*/ 621019 h 2266102"/>
              <a:gd name="connsiteX24" fmla="*/ 10901179 w 12572818"/>
              <a:gd name="connsiteY24" fmla="*/ 539391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527653 w 12572818"/>
              <a:gd name="connsiteY30" fmla="*/ 68368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4248 w 12572818"/>
              <a:gd name="connsiteY23" fmla="*/ 621019 h 2266102"/>
              <a:gd name="connsiteX24" fmla="*/ 10901179 w 12572818"/>
              <a:gd name="connsiteY24" fmla="*/ 539391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495809 w 12572818"/>
              <a:gd name="connsiteY30" fmla="*/ 68823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4248 w 12572818"/>
              <a:gd name="connsiteY23" fmla="*/ 621019 h 2266102"/>
              <a:gd name="connsiteX24" fmla="*/ 10905729 w 12572818"/>
              <a:gd name="connsiteY24" fmla="*/ 557588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495809 w 12572818"/>
              <a:gd name="connsiteY30" fmla="*/ 68823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8797 w 12572818"/>
              <a:gd name="connsiteY23" fmla="*/ 630118 h 2266102"/>
              <a:gd name="connsiteX24" fmla="*/ 10905729 w 12572818"/>
              <a:gd name="connsiteY24" fmla="*/ 557588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495809 w 12572818"/>
              <a:gd name="connsiteY30" fmla="*/ 68823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7965 h 2267405"/>
              <a:gd name="connsiteX1" fmla="*/ 1066472 w 12572818"/>
              <a:gd name="connsiteY1" fmla="*/ 456837 h 2267405"/>
              <a:gd name="connsiteX2" fmla="*/ 1285928 w 12572818"/>
              <a:gd name="connsiteY2" fmla="*/ 1124349 h 2267405"/>
              <a:gd name="connsiteX3" fmla="*/ 1633400 w 12572818"/>
              <a:gd name="connsiteY3" fmla="*/ 968901 h 2267405"/>
              <a:gd name="connsiteX4" fmla="*/ 2063168 w 12572818"/>
              <a:gd name="connsiteY4" fmla="*/ 1288941 h 2267405"/>
              <a:gd name="connsiteX5" fmla="*/ 2410640 w 12572818"/>
              <a:gd name="connsiteY5" fmla="*/ 548277 h 2267405"/>
              <a:gd name="connsiteX6" fmla="*/ 2492936 w 12572818"/>
              <a:gd name="connsiteY6" fmla="*/ 2175909 h 2267405"/>
              <a:gd name="connsiteX7" fmla="*/ 2666672 w 12572818"/>
              <a:gd name="connsiteY7" fmla="*/ 1334661 h 2267405"/>
              <a:gd name="connsiteX8" fmla="*/ 3297608 w 12572818"/>
              <a:gd name="connsiteY8" fmla="*/ 1645557 h 2267405"/>
              <a:gd name="connsiteX9" fmla="*/ 3901112 w 12572818"/>
              <a:gd name="connsiteY9" fmla="*/ 749445 h 2267405"/>
              <a:gd name="connsiteX10" fmla="*/ 4961816 w 12572818"/>
              <a:gd name="connsiteY10" fmla="*/ 1490109 h 2267405"/>
              <a:gd name="connsiteX11" fmla="*/ 5867072 w 12572818"/>
              <a:gd name="connsiteY11" fmla="*/ 109365 h 2267405"/>
              <a:gd name="connsiteX12" fmla="*/ 5885360 w 12572818"/>
              <a:gd name="connsiteY12" fmla="*/ 1170069 h 2267405"/>
              <a:gd name="connsiteX13" fmla="*/ 6562016 w 12572818"/>
              <a:gd name="connsiteY13" fmla="*/ 648861 h 2267405"/>
              <a:gd name="connsiteX14" fmla="*/ 6927776 w 12572818"/>
              <a:gd name="connsiteY14" fmla="*/ 831741 h 2267405"/>
              <a:gd name="connsiteX15" fmla="*/ 6808904 w 12572818"/>
              <a:gd name="connsiteY15" fmla="*/ 1179213 h 2267405"/>
              <a:gd name="connsiteX16" fmla="*/ 7650152 w 12572818"/>
              <a:gd name="connsiteY16" fmla="*/ 1188357 h 2267405"/>
              <a:gd name="connsiteX17" fmla="*/ 8180504 w 12572818"/>
              <a:gd name="connsiteY17" fmla="*/ 127653 h 2267405"/>
              <a:gd name="connsiteX18" fmla="*/ 8512142 w 12572818"/>
              <a:gd name="connsiteY18" fmla="*/ 701718 h 2267405"/>
              <a:gd name="connsiteX19" fmla="*/ 8924737 w 12572818"/>
              <a:gd name="connsiteY19" fmla="*/ 175380 h 2267405"/>
              <a:gd name="connsiteX20" fmla="*/ 9195488 w 12572818"/>
              <a:gd name="connsiteY20" fmla="*/ 335958 h 2267405"/>
              <a:gd name="connsiteX21" fmla="*/ 9815273 w 12572818"/>
              <a:gd name="connsiteY21" fmla="*/ 21493 h 2267405"/>
              <a:gd name="connsiteX22" fmla="*/ 10574626 w 12572818"/>
              <a:gd name="connsiteY22" fmla="*/ 1045485 h 2267405"/>
              <a:gd name="connsiteX23" fmla="*/ 10708797 w 12572818"/>
              <a:gd name="connsiteY23" fmla="*/ 631421 h 2267405"/>
              <a:gd name="connsiteX24" fmla="*/ 10905729 w 12572818"/>
              <a:gd name="connsiteY24" fmla="*/ 558891 h 2267405"/>
              <a:gd name="connsiteX25" fmla="*/ 11492194 w 12572818"/>
              <a:gd name="connsiteY25" fmla="*/ 660012 h 2267405"/>
              <a:gd name="connsiteX26" fmla="*/ 12047927 w 12572818"/>
              <a:gd name="connsiteY26" fmla="*/ 73324 h 2267405"/>
              <a:gd name="connsiteX27" fmla="*/ 12569624 w 12572818"/>
              <a:gd name="connsiteY27" fmla="*/ 648861 h 2267405"/>
              <a:gd name="connsiteX28" fmla="*/ 12254402 w 12572818"/>
              <a:gd name="connsiteY28" fmla="*/ 245904 h 2267405"/>
              <a:gd name="connsiteX29" fmla="*/ 11988912 w 12572818"/>
              <a:gd name="connsiteY29" fmla="*/ 123285 h 2267405"/>
              <a:gd name="connsiteX30" fmla="*/ 11495809 w 12572818"/>
              <a:gd name="connsiteY30" fmla="*/ 689541 h 2267405"/>
              <a:gd name="connsiteX31" fmla="*/ 10786544 w 12572818"/>
              <a:gd name="connsiteY31" fmla="*/ 593997 h 2267405"/>
              <a:gd name="connsiteX32" fmla="*/ 10584930 w 12572818"/>
              <a:gd name="connsiteY32" fmla="*/ 1080191 h 2267405"/>
              <a:gd name="connsiteX33" fmla="*/ 9793416 w 12572818"/>
              <a:gd name="connsiteY33" fmla="*/ 54501 h 2267405"/>
              <a:gd name="connsiteX34" fmla="*/ 9139733 w 12572818"/>
              <a:gd name="connsiteY34" fmla="*/ 409556 h 2267405"/>
              <a:gd name="connsiteX35" fmla="*/ 8937003 w 12572818"/>
              <a:gd name="connsiteY35" fmla="*/ 219539 h 2267405"/>
              <a:gd name="connsiteX36" fmla="*/ 8464414 w 12572818"/>
              <a:gd name="connsiteY36" fmla="*/ 784014 h 2267405"/>
              <a:gd name="connsiteX37" fmla="*/ 8207936 w 12572818"/>
              <a:gd name="connsiteY37" fmla="*/ 164229 h 2267405"/>
              <a:gd name="connsiteX38" fmla="*/ 7814744 w 12572818"/>
              <a:gd name="connsiteY38" fmla="*/ 1096917 h 2267405"/>
              <a:gd name="connsiteX39" fmla="*/ 7366688 w 12572818"/>
              <a:gd name="connsiteY39" fmla="*/ 1316373 h 2267405"/>
              <a:gd name="connsiteX40" fmla="*/ 6717464 w 12572818"/>
              <a:gd name="connsiteY40" fmla="*/ 1188357 h 2267405"/>
              <a:gd name="connsiteX41" fmla="*/ 6891200 w 12572818"/>
              <a:gd name="connsiteY41" fmla="*/ 886605 h 2267405"/>
              <a:gd name="connsiteX42" fmla="*/ 6562016 w 12572818"/>
              <a:gd name="connsiteY42" fmla="*/ 685437 h 2267405"/>
              <a:gd name="connsiteX43" fmla="*/ 6260264 w 12572818"/>
              <a:gd name="connsiteY43" fmla="*/ 959757 h 2267405"/>
              <a:gd name="connsiteX44" fmla="*/ 5812208 w 12572818"/>
              <a:gd name="connsiteY44" fmla="*/ 1224933 h 2267405"/>
              <a:gd name="connsiteX45" fmla="*/ 5848784 w 12572818"/>
              <a:gd name="connsiteY45" fmla="*/ 164229 h 2267405"/>
              <a:gd name="connsiteX46" fmla="*/ 5044112 w 12572818"/>
              <a:gd name="connsiteY46" fmla="*/ 1499253 h 2267405"/>
              <a:gd name="connsiteX47" fmla="*/ 3992552 w 12572818"/>
              <a:gd name="connsiteY47" fmla="*/ 877461 h 2267405"/>
              <a:gd name="connsiteX48" fmla="*/ 3251888 w 12572818"/>
              <a:gd name="connsiteY48" fmla="*/ 1718709 h 2267405"/>
              <a:gd name="connsiteX49" fmla="*/ 2712392 w 12572818"/>
              <a:gd name="connsiteY49" fmla="*/ 1444389 h 2267405"/>
              <a:gd name="connsiteX50" fmla="*/ 2447216 w 12572818"/>
              <a:gd name="connsiteY50" fmla="*/ 2258205 h 2267405"/>
              <a:gd name="connsiteX51" fmla="*/ 2401496 w 12572818"/>
              <a:gd name="connsiteY51" fmla="*/ 813453 h 2267405"/>
              <a:gd name="connsiteX52" fmla="*/ 2081456 w 12572818"/>
              <a:gd name="connsiteY52" fmla="*/ 1380381 h 2267405"/>
              <a:gd name="connsiteX53" fmla="*/ 1642544 w 12572818"/>
              <a:gd name="connsiteY53" fmla="*/ 996333 h 2267405"/>
              <a:gd name="connsiteX54" fmla="*/ 1322504 w 12572818"/>
              <a:gd name="connsiteY54" fmla="*/ 1197501 h 2267405"/>
              <a:gd name="connsiteX55" fmla="*/ 1121336 w 12572818"/>
              <a:gd name="connsiteY55" fmla="*/ 914037 h 2267405"/>
              <a:gd name="connsiteX56" fmla="*/ 911024 w 12572818"/>
              <a:gd name="connsiteY56" fmla="*/ 411117 h 2267405"/>
              <a:gd name="connsiteX57" fmla="*/ 106352 w 12572818"/>
              <a:gd name="connsiteY57" fmla="*/ 978045 h 2267405"/>
              <a:gd name="connsiteX58" fmla="*/ 88064 w 12572818"/>
              <a:gd name="connsiteY58" fmla="*/ 776877 h 2267405"/>
              <a:gd name="connsiteX59" fmla="*/ 810440 w 12572818"/>
              <a:gd name="connsiteY59" fmla="*/ 337965 h 2267405"/>
              <a:gd name="connsiteX0" fmla="*/ 810440 w 12572818"/>
              <a:gd name="connsiteY0" fmla="*/ 337965 h 2267405"/>
              <a:gd name="connsiteX1" fmla="*/ 1066472 w 12572818"/>
              <a:gd name="connsiteY1" fmla="*/ 456837 h 2267405"/>
              <a:gd name="connsiteX2" fmla="*/ 1285928 w 12572818"/>
              <a:gd name="connsiteY2" fmla="*/ 1124349 h 2267405"/>
              <a:gd name="connsiteX3" fmla="*/ 1633400 w 12572818"/>
              <a:gd name="connsiteY3" fmla="*/ 968901 h 2267405"/>
              <a:gd name="connsiteX4" fmla="*/ 2063168 w 12572818"/>
              <a:gd name="connsiteY4" fmla="*/ 1288941 h 2267405"/>
              <a:gd name="connsiteX5" fmla="*/ 2410640 w 12572818"/>
              <a:gd name="connsiteY5" fmla="*/ 548277 h 2267405"/>
              <a:gd name="connsiteX6" fmla="*/ 2492936 w 12572818"/>
              <a:gd name="connsiteY6" fmla="*/ 2175909 h 2267405"/>
              <a:gd name="connsiteX7" fmla="*/ 2666672 w 12572818"/>
              <a:gd name="connsiteY7" fmla="*/ 1334661 h 2267405"/>
              <a:gd name="connsiteX8" fmla="*/ 3297608 w 12572818"/>
              <a:gd name="connsiteY8" fmla="*/ 1645557 h 2267405"/>
              <a:gd name="connsiteX9" fmla="*/ 3901112 w 12572818"/>
              <a:gd name="connsiteY9" fmla="*/ 749445 h 2267405"/>
              <a:gd name="connsiteX10" fmla="*/ 4961816 w 12572818"/>
              <a:gd name="connsiteY10" fmla="*/ 1490109 h 2267405"/>
              <a:gd name="connsiteX11" fmla="*/ 5867072 w 12572818"/>
              <a:gd name="connsiteY11" fmla="*/ 109365 h 2267405"/>
              <a:gd name="connsiteX12" fmla="*/ 5885360 w 12572818"/>
              <a:gd name="connsiteY12" fmla="*/ 1170069 h 2267405"/>
              <a:gd name="connsiteX13" fmla="*/ 6562016 w 12572818"/>
              <a:gd name="connsiteY13" fmla="*/ 648861 h 2267405"/>
              <a:gd name="connsiteX14" fmla="*/ 6927776 w 12572818"/>
              <a:gd name="connsiteY14" fmla="*/ 831741 h 2267405"/>
              <a:gd name="connsiteX15" fmla="*/ 6808904 w 12572818"/>
              <a:gd name="connsiteY15" fmla="*/ 1179213 h 2267405"/>
              <a:gd name="connsiteX16" fmla="*/ 7650152 w 12572818"/>
              <a:gd name="connsiteY16" fmla="*/ 1188357 h 2267405"/>
              <a:gd name="connsiteX17" fmla="*/ 8180504 w 12572818"/>
              <a:gd name="connsiteY17" fmla="*/ 127653 h 2267405"/>
              <a:gd name="connsiteX18" fmla="*/ 8512142 w 12572818"/>
              <a:gd name="connsiteY18" fmla="*/ 701718 h 2267405"/>
              <a:gd name="connsiteX19" fmla="*/ 8924737 w 12572818"/>
              <a:gd name="connsiteY19" fmla="*/ 175380 h 2267405"/>
              <a:gd name="connsiteX20" fmla="*/ 9195488 w 12572818"/>
              <a:gd name="connsiteY20" fmla="*/ 335958 h 2267405"/>
              <a:gd name="connsiteX21" fmla="*/ 9792526 w 12572818"/>
              <a:gd name="connsiteY21" fmla="*/ 21493 h 2267405"/>
              <a:gd name="connsiteX22" fmla="*/ 10574626 w 12572818"/>
              <a:gd name="connsiteY22" fmla="*/ 1045485 h 2267405"/>
              <a:gd name="connsiteX23" fmla="*/ 10708797 w 12572818"/>
              <a:gd name="connsiteY23" fmla="*/ 631421 h 2267405"/>
              <a:gd name="connsiteX24" fmla="*/ 10905729 w 12572818"/>
              <a:gd name="connsiteY24" fmla="*/ 558891 h 2267405"/>
              <a:gd name="connsiteX25" fmla="*/ 11492194 w 12572818"/>
              <a:gd name="connsiteY25" fmla="*/ 660012 h 2267405"/>
              <a:gd name="connsiteX26" fmla="*/ 12047927 w 12572818"/>
              <a:gd name="connsiteY26" fmla="*/ 73324 h 2267405"/>
              <a:gd name="connsiteX27" fmla="*/ 12569624 w 12572818"/>
              <a:gd name="connsiteY27" fmla="*/ 648861 h 2267405"/>
              <a:gd name="connsiteX28" fmla="*/ 12254402 w 12572818"/>
              <a:gd name="connsiteY28" fmla="*/ 245904 h 2267405"/>
              <a:gd name="connsiteX29" fmla="*/ 11988912 w 12572818"/>
              <a:gd name="connsiteY29" fmla="*/ 123285 h 2267405"/>
              <a:gd name="connsiteX30" fmla="*/ 11495809 w 12572818"/>
              <a:gd name="connsiteY30" fmla="*/ 689541 h 2267405"/>
              <a:gd name="connsiteX31" fmla="*/ 10786544 w 12572818"/>
              <a:gd name="connsiteY31" fmla="*/ 593997 h 2267405"/>
              <a:gd name="connsiteX32" fmla="*/ 10584930 w 12572818"/>
              <a:gd name="connsiteY32" fmla="*/ 1080191 h 2267405"/>
              <a:gd name="connsiteX33" fmla="*/ 9793416 w 12572818"/>
              <a:gd name="connsiteY33" fmla="*/ 54501 h 2267405"/>
              <a:gd name="connsiteX34" fmla="*/ 9139733 w 12572818"/>
              <a:gd name="connsiteY34" fmla="*/ 409556 h 2267405"/>
              <a:gd name="connsiteX35" fmla="*/ 8937003 w 12572818"/>
              <a:gd name="connsiteY35" fmla="*/ 219539 h 2267405"/>
              <a:gd name="connsiteX36" fmla="*/ 8464414 w 12572818"/>
              <a:gd name="connsiteY36" fmla="*/ 784014 h 2267405"/>
              <a:gd name="connsiteX37" fmla="*/ 8207936 w 12572818"/>
              <a:gd name="connsiteY37" fmla="*/ 164229 h 2267405"/>
              <a:gd name="connsiteX38" fmla="*/ 7814744 w 12572818"/>
              <a:gd name="connsiteY38" fmla="*/ 1096917 h 2267405"/>
              <a:gd name="connsiteX39" fmla="*/ 7366688 w 12572818"/>
              <a:gd name="connsiteY39" fmla="*/ 1316373 h 2267405"/>
              <a:gd name="connsiteX40" fmla="*/ 6717464 w 12572818"/>
              <a:gd name="connsiteY40" fmla="*/ 1188357 h 2267405"/>
              <a:gd name="connsiteX41" fmla="*/ 6891200 w 12572818"/>
              <a:gd name="connsiteY41" fmla="*/ 886605 h 2267405"/>
              <a:gd name="connsiteX42" fmla="*/ 6562016 w 12572818"/>
              <a:gd name="connsiteY42" fmla="*/ 685437 h 2267405"/>
              <a:gd name="connsiteX43" fmla="*/ 6260264 w 12572818"/>
              <a:gd name="connsiteY43" fmla="*/ 959757 h 2267405"/>
              <a:gd name="connsiteX44" fmla="*/ 5812208 w 12572818"/>
              <a:gd name="connsiteY44" fmla="*/ 1224933 h 2267405"/>
              <a:gd name="connsiteX45" fmla="*/ 5848784 w 12572818"/>
              <a:gd name="connsiteY45" fmla="*/ 164229 h 2267405"/>
              <a:gd name="connsiteX46" fmla="*/ 5044112 w 12572818"/>
              <a:gd name="connsiteY46" fmla="*/ 1499253 h 2267405"/>
              <a:gd name="connsiteX47" fmla="*/ 3992552 w 12572818"/>
              <a:gd name="connsiteY47" fmla="*/ 877461 h 2267405"/>
              <a:gd name="connsiteX48" fmla="*/ 3251888 w 12572818"/>
              <a:gd name="connsiteY48" fmla="*/ 1718709 h 2267405"/>
              <a:gd name="connsiteX49" fmla="*/ 2712392 w 12572818"/>
              <a:gd name="connsiteY49" fmla="*/ 1444389 h 2267405"/>
              <a:gd name="connsiteX50" fmla="*/ 2447216 w 12572818"/>
              <a:gd name="connsiteY50" fmla="*/ 2258205 h 2267405"/>
              <a:gd name="connsiteX51" fmla="*/ 2401496 w 12572818"/>
              <a:gd name="connsiteY51" fmla="*/ 813453 h 2267405"/>
              <a:gd name="connsiteX52" fmla="*/ 2081456 w 12572818"/>
              <a:gd name="connsiteY52" fmla="*/ 1380381 h 2267405"/>
              <a:gd name="connsiteX53" fmla="*/ 1642544 w 12572818"/>
              <a:gd name="connsiteY53" fmla="*/ 996333 h 2267405"/>
              <a:gd name="connsiteX54" fmla="*/ 1322504 w 12572818"/>
              <a:gd name="connsiteY54" fmla="*/ 1197501 h 2267405"/>
              <a:gd name="connsiteX55" fmla="*/ 1121336 w 12572818"/>
              <a:gd name="connsiteY55" fmla="*/ 914037 h 2267405"/>
              <a:gd name="connsiteX56" fmla="*/ 911024 w 12572818"/>
              <a:gd name="connsiteY56" fmla="*/ 411117 h 2267405"/>
              <a:gd name="connsiteX57" fmla="*/ 106352 w 12572818"/>
              <a:gd name="connsiteY57" fmla="*/ 978045 h 2267405"/>
              <a:gd name="connsiteX58" fmla="*/ 88064 w 12572818"/>
              <a:gd name="connsiteY58" fmla="*/ 776877 h 2267405"/>
              <a:gd name="connsiteX59" fmla="*/ 810440 w 12572818"/>
              <a:gd name="connsiteY59" fmla="*/ 337965 h 2267405"/>
              <a:gd name="connsiteX0" fmla="*/ 810440 w 12572818"/>
              <a:gd name="connsiteY0" fmla="*/ 337965 h 2267405"/>
              <a:gd name="connsiteX1" fmla="*/ 1066472 w 12572818"/>
              <a:gd name="connsiteY1" fmla="*/ 456837 h 2267405"/>
              <a:gd name="connsiteX2" fmla="*/ 1285928 w 12572818"/>
              <a:gd name="connsiteY2" fmla="*/ 1124349 h 2267405"/>
              <a:gd name="connsiteX3" fmla="*/ 1633400 w 12572818"/>
              <a:gd name="connsiteY3" fmla="*/ 968901 h 2267405"/>
              <a:gd name="connsiteX4" fmla="*/ 2063168 w 12572818"/>
              <a:gd name="connsiteY4" fmla="*/ 1288941 h 2267405"/>
              <a:gd name="connsiteX5" fmla="*/ 2410640 w 12572818"/>
              <a:gd name="connsiteY5" fmla="*/ 548277 h 2267405"/>
              <a:gd name="connsiteX6" fmla="*/ 2492936 w 12572818"/>
              <a:gd name="connsiteY6" fmla="*/ 2175909 h 2267405"/>
              <a:gd name="connsiteX7" fmla="*/ 2666672 w 12572818"/>
              <a:gd name="connsiteY7" fmla="*/ 1334661 h 2267405"/>
              <a:gd name="connsiteX8" fmla="*/ 3297608 w 12572818"/>
              <a:gd name="connsiteY8" fmla="*/ 1645557 h 2267405"/>
              <a:gd name="connsiteX9" fmla="*/ 3901112 w 12572818"/>
              <a:gd name="connsiteY9" fmla="*/ 749445 h 2267405"/>
              <a:gd name="connsiteX10" fmla="*/ 4961816 w 12572818"/>
              <a:gd name="connsiteY10" fmla="*/ 1490109 h 2267405"/>
              <a:gd name="connsiteX11" fmla="*/ 5867072 w 12572818"/>
              <a:gd name="connsiteY11" fmla="*/ 109365 h 2267405"/>
              <a:gd name="connsiteX12" fmla="*/ 5885360 w 12572818"/>
              <a:gd name="connsiteY12" fmla="*/ 1170069 h 2267405"/>
              <a:gd name="connsiteX13" fmla="*/ 6562016 w 12572818"/>
              <a:gd name="connsiteY13" fmla="*/ 648861 h 2267405"/>
              <a:gd name="connsiteX14" fmla="*/ 6927776 w 12572818"/>
              <a:gd name="connsiteY14" fmla="*/ 831741 h 2267405"/>
              <a:gd name="connsiteX15" fmla="*/ 6808904 w 12572818"/>
              <a:gd name="connsiteY15" fmla="*/ 1179213 h 2267405"/>
              <a:gd name="connsiteX16" fmla="*/ 7650152 w 12572818"/>
              <a:gd name="connsiteY16" fmla="*/ 1188357 h 2267405"/>
              <a:gd name="connsiteX17" fmla="*/ 8180504 w 12572818"/>
              <a:gd name="connsiteY17" fmla="*/ 127653 h 2267405"/>
              <a:gd name="connsiteX18" fmla="*/ 8512142 w 12572818"/>
              <a:gd name="connsiteY18" fmla="*/ 701718 h 2267405"/>
              <a:gd name="connsiteX19" fmla="*/ 8924737 w 12572818"/>
              <a:gd name="connsiteY19" fmla="*/ 175380 h 2267405"/>
              <a:gd name="connsiteX20" fmla="*/ 9195488 w 12572818"/>
              <a:gd name="connsiteY20" fmla="*/ 335958 h 2267405"/>
              <a:gd name="connsiteX21" fmla="*/ 9792526 w 12572818"/>
              <a:gd name="connsiteY21" fmla="*/ 21493 h 2267405"/>
              <a:gd name="connsiteX22" fmla="*/ 10574626 w 12572818"/>
              <a:gd name="connsiteY22" fmla="*/ 1045485 h 2267405"/>
              <a:gd name="connsiteX23" fmla="*/ 10708797 w 12572818"/>
              <a:gd name="connsiteY23" fmla="*/ 631421 h 2267405"/>
              <a:gd name="connsiteX24" fmla="*/ 10905729 w 12572818"/>
              <a:gd name="connsiteY24" fmla="*/ 558891 h 2267405"/>
              <a:gd name="connsiteX25" fmla="*/ 11492194 w 12572818"/>
              <a:gd name="connsiteY25" fmla="*/ 660012 h 2267405"/>
              <a:gd name="connsiteX26" fmla="*/ 12047927 w 12572818"/>
              <a:gd name="connsiteY26" fmla="*/ 73324 h 2267405"/>
              <a:gd name="connsiteX27" fmla="*/ 12569624 w 12572818"/>
              <a:gd name="connsiteY27" fmla="*/ 648861 h 2267405"/>
              <a:gd name="connsiteX28" fmla="*/ 12254402 w 12572818"/>
              <a:gd name="connsiteY28" fmla="*/ 245904 h 2267405"/>
              <a:gd name="connsiteX29" fmla="*/ 11988912 w 12572818"/>
              <a:gd name="connsiteY29" fmla="*/ 123285 h 2267405"/>
              <a:gd name="connsiteX30" fmla="*/ 11495809 w 12572818"/>
              <a:gd name="connsiteY30" fmla="*/ 689541 h 2267405"/>
              <a:gd name="connsiteX31" fmla="*/ 10786544 w 12572818"/>
              <a:gd name="connsiteY31" fmla="*/ 593997 h 2267405"/>
              <a:gd name="connsiteX32" fmla="*/ 10584930 w 12572818"/>
              <a:gd name="connsiteY32" fmla="*/ 1080191 h 2267405"/>
              <a:gd name="connsiteX33" fmla="*/ 9793416 w 12572818"/>
              <a:gd name="connsiteY33" fmla="*/ 54501 h 2267405"/>
              <a:gd name="connsiteX34" fmla="*/ 9139733 w 12572818"/>
              <a:gd name="connsiteY34" fmla="*/ 409556 h 2267405"/>
              <a:gd name="connsiteX35" fmla="*/ 8937003 w 12572818"/>
              <a:gd name="connsiteY35" fmla="*/ 219539 h 2267405"/>
              <a:gd name="connsiteX36" fmla="*/ 8464414 w 12572818"/>
              <a:gd name="connsiteY36" fmla="*/ 784014 h 2267405"/>
              <a:gd name="connsiteX37" fmla="*/ 8207936 w 12572818"/>
              <a:gd name="connsiteY37" fmla="*/ 164229 h 2267405"/>
              <a:gd name="connsiteX38" fmla="*/ 7814744 w 12572818"/>
              <a:gd name="connsiteY38" fmla="*/ 1096917 h 2267405"/>
              <a:gd name="connsiteX39" fmla="*/ 7366688 w 12572818"/>
              <a:gd name="connsiteY39" fmla="*/ 1316373 h 2267405"/>
              <a:gd name="connsiteX40" fmla="*/ 6717464 w 12572818"/>
              <a:gd name="connsiteY40" fmla="*/ 1188357 h 2267405"/>
              <a:gd name="connsiteX41" fmla="*/ 6891200 w 12572818"/>
              <a:gd name="connsiteY41" fmla="*/ 886605 h 2267405"/>
              <a:gd name="connsiteX42" fmla="*/ 6562016 w 12572818"/>
              <a:gd name="connsiteY42" fmla="*/ 685437 h 2267405"/>
              <a:gd name="connsiteX43" fmla="*/ 6260264 w 12572818"/>
              <a:gd name="connsiteY43" fmla="*/ 959757 h 2267405"/>
              <a:gd name="connsiteX44" fmla="*/ 5812208 w 12572818"/>
              <a:gd name="connsiteY44" fmla="*/ 1224933 h 2267405"/>
              <a:gd name="connsiteX45" fmla="*/ 5848784 w 12572818"/>
              <a:gd name="connsiteY45" fmla="*/ 164229 h 2267405"/>
              <a:gd name="connsiteX46" fmla="*/ 5044112 w 12572818"/>
              <a:gd name="connsiteY46" fmla="*/ 1499253 h 2267405"/>
              <a:gd name="connsiteX47" fmla="*/ 3992552 w 12572818"/>
              <a:gd name="connsiteY47" fmla="*/ 877461 h 2267405"/>
              <a:gd name="connsiteX48" fmla="*/ 3251888 w 12572818"/>
              <a:gd name="connsiteY48" fmla="*/ 1718709 h 2267405"/>
              <a:gd name="connsiteX49" fmla="*/ 2712392 w 12572818"/>
              <a:gd name="connsiteY49" fmla="*/ 1444389 h 2267405"/>
              <a:gd name="connsiteX50" fmla="*/ 2447216 w 12572818"/>
              <a:gd name="connsiteY50" fmla="*/ 2258205 h 2267405"/>
              <a:gd name="connsiteX51" fmla="*/ 2401496 w 12572818"/>
              <a:gd name="connsiteY51" fmla="*/ 813453 h 2267405"/>
              <a:gd name="connsiteX52" fmla="*/ 2081456 w 12572818"/>
              <a:gd name="connsiteY52" fmla="*/ 1380381 h 2267405"/>
              <a:gd name="connsiteX53" fmla="*/ 1642544 w 12572818"/>
              <a:gd name="connsiteY53" fmla="*/ 996333 h 2267405"/>
              <a:gd name="connsiteX54" fmla="*/ 1322504 w 12572818"/>
              <a:gd name="connsiteY54" fmla="*/ 1197501 h 2267405"/>
              <a:gd name="connsiteX55" fmla="*/ 1121336 w 12572818"/>
              <a:gd name="connsiteY55" fmla="*/ 914037 h 2267405"/>
              <a:gd name="connsiteX56" fmla="*/ 911024 w 12572818"/>
              <a:gd name="connsiteY56" fmla="*/ 411117 h 2267405"/>
              <a:gd name="connsiteX57" fmla="*/ 106352 w 12572818"/>
              <a:gd name="connsiteY57" fmla="*/ 978045 h 2267405"/>
              <a:gd name="connsiteX58" fmla="*/ 88064 w 12572818"/>
              <a:gd name="connsiteY58" fmla="*/ 776877 h 2267405"/>
              <a:gd name="connsiteX59" fmla="*/ 810440 w 12572818"/>
              <a:gd name="connsiteY59" fmla="*/ 337965 h 2267405"/>
              <a:gd name="connsiteX0" fmla="*/ 810440 w 12572818"/>
              <a:gd name="connsiteY0" fmla="*/ 324834 h 2254274"/>
              <a:gd name="connsiteX1" fmla="*/ 1066472 w 12572818"/>
              <a:gd name="connsiteY1" fmla="*/ 443706 h 2254274"/>
              <a:gd name="connsiteX2" fmla="*/ 1285928 w 12572818"/>
              <a:gd name="connsiteY2" fmla="*/ 1111218 h 2254274"/>
              <a:gd name="connsiteX3" fmla="*/ 1633400 w 12572818"/>
              <a:gd name="connsiteY3" fmla="*/ 955770 h 2254274"/>
              <a:gd name="connsiteX4" fmla="*/ 2063168 w 12572818"/>
              <a:gd name="connsiteY4" fmla="*/ 1275810 h 2254274"/>
              <a:gd name="connsiteX5" fmla="*/ 2410640 w 12572818"/>
              <a:gd name="connsiteY5" fmla="*/ 535146 h 2254274"/>
              <a:gd name="connsiteX6" fmla="*/ 2492936 w 12572818"/>
              <a:gd name="connsiteY6" fmla="*/ 2162778 h 2254274"/>
              <a:gd name="connsiteX7" fmla="*/ 2666672 w 12572818"/>
              <a:gd name="connsiteY7" fmla="*/ 1321530 h 2254274"/>
              <a:gd name="connsiteX8" fmla="*/ 3297608 w 12572818"/>
              <a:gd name="connsiteY8" fmla="*/ 1632426 h 2254274"/>
              <a:gd name="connsiteX9" fmla="*/ 3901112 w 12572818"/>
              <a:gd name="connsiteY9" fmla="*/ 736314 h 2254274"/>
              <a:gd name="connsiteX10" fmla="*/ 4961816 w 12572818"/>
              <a:gd name="connsiteY10" fmla="*/ 1476978 h 2254274"/>
              <a:gd name="connsiteX11" fmla="*/ 5867072 w 12572818"/>
              <a:gd name="connsiteY11" fmla="*/ 96234 h 2254274"/>
              <a:gd name="connsiteX12" fmla="*/ 5885360 w 12572818"/>
              <a:gd name="connsiteY12" fmla="*/ 1156938 h 2254274"/>
              <a:gd name="connsiteX13" fmla="*/ 6562016 w 12572818"/>
              <a:gd name="connsiteY13" fmla="*/ 635730 h 2254274"/>
              <a:gd name="connsiteX14" fmla="*/ 6927776 w 12572818"/>
              <a:gd name="connsiteY14" fmla="*/ 818610 h 2254274"/>
              <a:gd name="connsiteX15" fmla="*/ 6808904 w 12572818"/>
              <a:gd name="connsiteY15" fmla="*/ 1166082 h 2254274"/>
              <a:gd name="connsiteX16" fmla="*/ 7650152 w 12572818"/>
              <a:gd name="connsiteY16" fmla="*/ 1175226 h 2254274"/>
              <a:gd name="connsiteX17" fmla="*/ 8180504 w 12572818"/>
              <a:gd name="connsiteY17" fmla="*/ 114522 h 2254274"/>
              <a:gd name="connsiteX18" fmla="*/ 8512142 w 12572818"/>
              <a:gd name="connsiteY18" fmla="*/ 688587 h 2254274"/>
              <a:gd name="connsiteX19" fmla="*/ 8924737 w 12572818"/>
              <a:gd name="connsiteY19" fmla="*/ 162249 h 2254274"/>
              <a:gd name="connsiteX20" fmla="*/ 9195488 w 12572818"/>
              <a:gd name="connsiteY20" fmla="*/ 322827 h 2254274"/>
              <a:gd name="connsiteX21" fmla="*/ 9815272 w 12572818"/>
              <a:gd name="connsiteY21" fmla="*/ 22010 h 2254274"/>
              <a:gd name="connsiteX22" fmla="*/ 10574626 w 12572818"/>
              <a:gd name="connsiteY22" fmla="*/ 1032354 h 2254274"/>
              <a:gd name="connsiteX23" fmla="*/ 10708797 w 12572818"/>
              <a:gd name="connsiteY23" fmla="*/ 618290 h 2254274"/>
              <a:gd name="connsiteX24" fmla="*/ 10905729 w 12572818"/>
              <a:gd name="connsiteY24" fmla="*/ 545760 h 2254274"/>
              <a:gd name="connsiteX25" fmla="*/ 11492194 w 12572818"/>
              <a:gd name="connsiteY25" fmla="*/ 646881 h 2254274"/>
              <a:gd name="connsiteX26" fmla="*/ 12047927 w 12572818"/>
              <a:gd name="connsiteY26" fmla="*/ 60193 h 2254274"/>
              <a:gd name="connsiteX27" fmla="*/ 12569624 w 12572818"/>
              <a:gd name="connsiteY27" fmla="*/ 635730 h 2254274"/>
              <a:gd name="connsiteX28" fmla="*/ 12254402 w 12572818"/>
              <a:gd name="connsiteY28" fmla="*/ 232773 h 2254274"/>
              <a:gd name="connsiteX29" fmla="*/ 11988912 w 12572818"/>
              <a:gd name="connsiteY29" fmla="*/ 110154 h 2254274"/>
              <a:gd name="connsiteX30" fmla="*/ 11495809 w 12572818"/>
              <a:gd name="connsiteY30" fmla="*/ 676410 h 2254274"/>
              <a:gd name="connsiteX31" fmla="*/ 10786544 w 12572818"/>
              <a:gd name="connsiteY31" fmla="*/ 580866 h 2254274"/>
              <a:gd name="connsiteX32" fmla="*/ 10584930 w 12572818"/>
              <a:gd name="connsiteY32" fmla="*/ 1067060 h 2254274"/>
              <a:gd name="connsiteX33" fmla="*/ 9793416 w 12572818"/>
              <a:gd name="connsiteY33" fmla="*/ 41370 h 2254274"/>
              <a:gd name="connsiteX34" fmla="*/ 9139733 w 12572818"/>
              <a:gd name="connsiteY34" fmla="*/ 396425 h 2254274"/>
              <a:gd name="connsiteX35" fmla="*/ 8937003 w 12572818"/>
              <a:gd name="connsiteY35" fmla="*/ 206408 h 2254274"/>
              <a:gd name="connsiteX36" fmla="*/ 8464414 w 12572818"/>
              <a:gd name="connsiteY36" fmla="*/ 770883 h 2254274"/>
              <a:gd name="connsiteX37" fmla="*/ 8207936 w 12572818"/>
              <a:gd name="connsiteY37" fmla="*/ 151098 h 2254274"/>
              <a:gd name="connsiteX38" fmla="*/ 7814744 w 12572818"/>
              <a:gd name="connsiteY38" fmla="*/ 1083786 h 2254274"/>
              <a:gd name="connsiteX39" fmla="*/ 7366688 w 12572818"/>
              <a:gd name="connsiteY39" fmla="*/ 1303242 h 2254274"/>
              <a:gd name="connsiteX40" fmla="*/ 6717464 w 12572818"/>
              <a:gd name="connsiteY40" fmla="*/ 1175226 h 2254274"/>
              <a:gd name="connsiteX41" fmla="*/ 6891200 w 12572818"/>
              <a:gd name="connsiteY41" fmla="*/ 873474 h 2254274"/>
              <a:gd name="connsiteX42" fmla="*/ 6562016 w 12572818"/>
              <a:gd name="connsiteY42" fmla="*/ 672306 h 2254274"/>
              <a:gd name="connsiteX43" fmla="*/ 6260264 w 12572818"/>
              <a:gd name="connsiteY43" fmla="*/ 946626 h 2254274"/>
              <a:gd name="connsiteX44" fmla="*/ 5812208 w 12572818"/>
              <a:gd name="connsiteY44" fmla="*/ 1211802 h 2254274"/>
              <a:gd name="connsiteX45" fmla="*/ 5848784 w 12572818"/>
              <a:gd name="connsiteY45" fmla="*/ 151098 h 2254274"/>
              <a:gd name="connsiteX46" fmla="*/ 5044112 w 12572818"/>
              <a:gd name="connsiteY46" fmla="*/ 1486122 h 2254274"/>
              <a:gd name="connsiteX47" fmla="*/ 3992552 w 12572818"/>
              <a:gd name="connsiteY47" fmla="*/ 864330 h 2254274"/>
              <a:gd name="connsiteX48" fmla="*/ 3251888 w 12572818"/>
              <a:gd name="connsiteY48" fmla="*/ 1705578 h 2254274"/>
              <a:gd name="connsiteX49" fmla="*/ 2712392 w 12572818"/>
              <a:gd name="connsiteY49" fmla="*/ 1431258 h 2254274"/>
              <a:gd name="connsiteX50" fmla="*/ 2447216 w 12572818"/>
              <a:gd name="connsiteY50" fmla="*/ 2245074 h 2254274"/>
              <a:gd name="connsiteX51" fmla="*/ 2401496 w 12572818"/>
              <a:gd name="connsiteY51" fmla="*/ 800322 h 2254274"/>
              <a:gd name="connsiteX52" fmla="*/ 2081456 w 12572818"/>
              <a:gd name="connsiteY52" fmla="*/ 1367250 h 2254274"/>
              <a:gd name="connsiteX53" fmla="*/ 1642544 w 12572818"/>
              <a:gd name="connsiteY53" fmla="*/ 983202 h 2254274"/>
              <a:gd name="connsiteX54" fmla="*/ 1322504 w 12572818"/>
              <a:gd name="connsiteY54" fmla="*/ 1184370 h 2254274"/>
              <a:gd name="connsiteX55" fmla="*/ 1121336 w 12572818"/>
              <a:gd name="connsiteY55" fmla="*/ 900906 h 2254274"/>
              <a:gd name="connsiteX56" fmla="*/ 911024 w 12572818"/>
              <a:gd name="connsiteY56" fmla="*/ 397986 h 2254274"/>
              <a:gd name="connsiteX57" fmla="*/ 106352 w 12572818"/>
              <a:gd name="connsiteY57" fmla="*/ 964914 h 2254274"/>
              <a:gd name="connsiteX58" fmla="*/ 88064 w 12572818"/>
              <a:gd name="connsiteY58" fmla="*/ 763746 h 2254274"/>
              <a:gd name="connsiteX59" fmla="*/ 810440 w 12572818"/>
              <a:gd name="connsiteY59" fmla="*/ 324834 h 2254274"/>
              <a:gd name="connsiteX0" fmla="*/ 810440 w 12572818"/>
              <a:gd name="connsiteY0" fmla="*/ 324834 h 2254274"/>
              <a:gd name="connsiteX1" fmla="*/ 1066472 w 12572818"/>
              <a:gd name="connsiteY1" fmla="*/ 443706 h 2254274"/>
              <a:gd name="connsiteX2" fmla="*/ 1285928 w 12572818"/>
              <a:gd name="connsiteY2" fmla="*/ 1111218 h 2254274"/>
              <a:gd name="connsiteX3" fmla="*/ 1633400 w 12572818"/>
              <a:gd name="connsiteY3" fmla="*/ 955770 h 2254274"/>
              <a:gd name="connsiteX4" fmla="*/ 2063168 w 12572818"/>
              <a:gd name="connsiteY4" fmla="*/ 1275810 h 2254274"/>
              <a:gd name="connsiteX5" fmla="*/ 2410640 w 12572818"/>
              <a:gd name="connsiteY5" fmla="*/ 535146 h 2254274"/>
              <a:gd name="connsiteX6" fmla="*/ 2492936 w 12572818"/>
              <a:gd name="connsiteY6" fmla="*/ 2162778 h 2254274"/>
              <a:gd name="connsiteX7" fmla="*/ 2666672 w 12572818"/>
              <a:gd name="connsiteY7" fmla="*/ 1321530 h 2254274"/>
              <a:gd name="connsiteX8" fmla="*/ 3297608 w 12572818"/>
              <a:gd name="connsiteY8" fmla="*/ 1632426 h 2254274"/>
              <a:gd name="connsiteX9" fmla="*/ 3901112 w 12572818"/>
              <a:gd name="connsiteY9" fmla="*/ 736314 h 2254274"/>
              <a:gd name="connsiteX10" fmla="*/ 4961816 w 12572818"/>
              <a:gd name="connsiteY10" fmla="*/ 1476978 h 2254274"/>
              <a:gd name="connsiteX11" fmla="*/ 5867072 w 12572818"/>
              <a:gd name="connsiteY11" fmla="*/ 96234 h 2254274"/>
              <a:gd name="connsiteX12" fmla="*/ 5885360 w 12572818"/>
              <a:gd name="connsiteY12" fmla="*/ 1156938 h 2254274"/>
              <a:gd name="connsiteX13" fmla="*/ 6562016 w 12572818"/>
              <a:gd name="connsiteY13" fmla="*/ 635730 h 2254274"/>
              <a:gd name="connsiteX14" fmla="*/ 6927776 w 12572818"/>
              <a:gd name="connsiteY14" fmla="*/ 818610 h 2254274"/>
              <a:gd name="connsiteX15" fmla="*/ 6808904 w 12572818"/>
              <a:gd name="connsiteY15" fmla="*/ 1166082 h 2254274"/>
              <a:gd name="connsiteX16" fmla="*/ 7650152 w 12572818"/>
              <a:gd name="connsiteY16" fmla="*/ 1175226 h 2254274"/>
              <a:gd name="connsiteX17" fmla="*/ 8180504 w 12572818"/>
              <a:gd name="connsiteY17" fmla="*/ 114522 h 2254274"/>
              <a:gd name="connsiteX18" fmla="*/ 8512142 w 12572818"/>
              <a:gd name="connsiteY18" fmla="*/ 688587 h 2254274"/>
              <a:gd name="connsiteX19" fmla="*/ 8924737 w 12572818"/>
              <a:gd name="connsiteY19" fmla="*/ 162249 h 2254274"/>
              <a:gd name="connsiteX20" fmla="*/ 9195488 w 12572818"/>
              <a:gd name="connsiteY20" fmla="*/ 322827 h 2254274"/>
              <a:gd name="connsiteX21" fmla="*/ 9815272 w 12572818"/>
              <a:gd name="connsiteY21" fmla="*/ 22010 h 2254274"/>
              <a:gd name="connsiteX22" fmla="*/ 10574626 w 12572818"/>
              <a:gd name="connsiteY22" fmla="*/ 1032354 h 2254274"/>
              <a:gd name="connsiteX23" fmla="*/ 10708797 w 12572818"/>
              <a:gd name="connsiteY23" fmla="*/ 618290 h 2254274"/>
              <a:gd name="connsiteX24" fmla="*/ 10905729 w 12572818"/>
              <a:gd name="connsiteY24" fmla="*/ 545760 h 2254274"/>
              <a:gd name="connsiteX25" fmla="*/ 11492194 w 12572818"/>
              <a:gd name="connsiteY25" fmla="*/ 646881 h 2254274"/>
              <a:gd name="connsiteX26" fmla="*/ 12047927 w 12572818"/>
              <a:gd name="connsiteY26" fmla="*/ 60193 h 2254274"/>
              <a:gd name="connsiteX27" fmla="*/ 12569624 w 12572818"/>
              <a:gd name="connsiteY27" fmla="*/ 635730 h 2254274"/>
              <a:gd name="connsiteX28" fmla="*/ 12254402 w 12572818"/>
              <a:gd name="connsiteY28" fmla="*/ 232773 h 2254274"/>
              <a:gd name="connsiteX29" fmla="*/ 11988912 w 12572818"/>
              <a:gd name="connsiteY29" fmla="*/ 110154 h 2254274"/>
              <a:gd name="connsiteX30" fmla="*/ 11495809 w 12572818"/>
              <a:gd name="connsiteY30" fmla="*/ 676410 h 2254274"/>
              <a:gd name="connsiteX31" fmla="*/ 10786544 w 12572818"/>
              <a:gd name="connsiteY31" fmla="*/ 580866 h 2254274"/>
              <a:gd name="connsiteX32" fmla="*/ 10584930 w 12572818"/>
              <a:gd name="connsiteY32" fmla="*/ 1067060 h 2254274"/>
              <a:gd name="connsiteX33" fmla="*/ 9793416 w 12572818"/>
              <a:gd name="connsiteY33" fmla="*/ 41370 h 2254274"/>
              <a:gd name="connsiteX34" fmla="*/ 9226169 w 12572818"/>
              <a:gd name="connsiteY34" fmla="*/ 350932 h 2254274"/>
              <a:gd name="connsiteX35" fmla="*/ 8937003 w 12572818"/>
              <a:gd name="connsiteY35" fmla="*/ 206408 h 2254274"/>
              <a:gd name="connsiteX36" fmla="*/ 8464414 w 12572818"/>
              <a:gd name="connsiteY36" fmla="*/ 770883 h 2254274"/>
              <a:gd name="connsiteX37" fmla="*/ 8207936 w 12572818"/>
              <a:gd name="connsiteY37" fmla="*/ 151098 h 2254274"/>
              <a:gd name="connsiteX38" fmla="*/ 7814744 w 12572818"/>
              <a:gd name="connsiteY38" fmla="*/ 1083786 h 2254274"/>
              <a:gd name="connsiteX39" fmla="*/ 7366688 w 12572818"/>
              <a:gd name="connsiteY39" fmla="*/ 1303242 h 2254274"/>
              <a:gd name="connsiteX40" fmla="*/ 6717464 w 12572818"/>
              <a:gd name="connsiteY40" fmla="*/ 1175226 h 2254274"/>
              <a:gd name="connsiteX41" fmla="*/ 6891200 w 12572818"/>
              <a:gd name="connsiteY41" fmla="*/ 873474 h 2254274"/>
              <a:gd name="connsiteX42" fmla="*/ 6562016 w 12572818"/>
              <a:gd name="connsiteY42" fmla="*/ 672306 h 2254274"/>
              <a:gd name="connsiteX43" fmla="*/ 6260264 w 12572818"/>
              <a:gd name="connsiteY43" fmla="*/ 946626 h 2254274"/>
              <a:gd name="connsiteX44" fmla="*/ 5812208 w 12572818"/>
              <a:gd name="connsiteY44" fmla="*/ 1211802 h 2254274"/>
              <a:gd name="connsiteX45" fmla="*/ 5848784 w 12572818"/>
              <a:gd name="connsiteY45" fmla="*/ 151098 h 2254274"/>
              <a:gd name="connsiteX46" fmla="*/ 5044112 w 12572818"/>
              <a:gd name="connsiteY46" fmla="*/ 1486122 h 2254274"/>
              <a:gd name="connsiteX47" fmla="*/ 3992552 w 12572818"/>
              <a:gd name="connsiteY47" fmla="*/ 864330 h 2254274"/>
              <a:gd name="connsiteX48" fmla="*/ 3251888 w 12572818"/>
              <a:gd name="connsiteY48" fmla="*/ 1705578 h 2254274"/>
              <a:gd name="connsiteX49" fmla="*/ 2712392 w 12572818"/>
              <a:gd name="connsiteY49" fmla="*/ 1431258 h 2254274"/>
              <a:gd name="connsiteX50" fmla="*/ 2447216 w 12572818"/>
              <a:gd name="connsiteY50" fmla="*/ 2245074 h 2254274"/>
              <a:gd name="connsiteX51" fmla="*/ 2401496 w 12572818"/>
              <a:gd name="connsiteY51" fmla="*/ 800322 h 2254274"/>
              <a:gd name="connsiteX52" fmla="*/ 2081456 w 12572818"/>
              <a:gd name="connsiteY52" fmla="*/ 1367250 h 2254274"/>
              <a:gd name="connsiteX53" fmla="*/ 1642544 w 12572818"/>
              <a:gd name="connsiteY53" fmla="*/ 983202 h 2254274"/>
              <a:gd name="connsiteX54" fmla="*/ 1322504 w 12572818"/>
              <a:gd name="connsiteY54" fmla="*/ 1184370 h 2254274"/>
              <a:gd name="connsiteX55" fmla="*/ 1121336 w 12572818"/>
              <a:gd name="connsiteY55" fmla="*/ 900906 h 2254274"/>
              <a:gd name="connsiteX56" fmla="*/ 911024 w 12572818"/>
              <a:gd name="connsiteY56" fmla="*/ 397986 h 2254274"/>
              <a:gd name="connsiteX57" fmla="*/ 106352 w 12572818"/>
              <a:gd name="connsiteY57" fmla="*/ 964914 h 2254274"/>
              <a:gd name="connsiteX58" fmla="*/ 88064 w 12572818"/>
              <a:gd name="connsiteY58" fmla="*/ 763746 h 2254274"/>
              <a:gd name="connsiteX59" fmla="*/ 810440 w 12572818"/>
              <a:gd name="connsiteY59" fmla="*/ 324834 h 2254274"/>
              <a:gd name="connsiteX0" fmla="*/ 810440 w 12572818"/>
              <a:gd name="connsiteY0" fmla="*/ 325713 h 2255153"/>
              <a:gd name="connsiteX1" fmla="*/ 1066472 w 12572818"/>
              <a:gd name="connsiteY1" fmla="*/ 444585 h 2255153"/>
              <a:gd name="connsiteX2" fmla="*/ 1285928 w 12572818"/>
              <a:gd name="connsiteY2" fmla="*/ 1112097 h 2255153"/>
              <a:gd name="connsiteX3" fmla="*/ 1633400 w 12572818"/>
              <a:gd name="connsiteY3" fmla="*/ 956649 h 2255153"/>
              <a:gd name="connsiteX4" fmla="*/ 2063168 w 12572818"/>
              <a:gd name="connsiteY4" fmla="*/ 1276689 h 2255153"/>
              <a:gd name="connsiteX5" fmla="*/ 2410640 w 12572818"/>
              <a:gd name="connsiteY5" fmla="*/ 536025 h 2255153"/>
              <a:gd name="connsiteX6" fmla="*/ 2492936 w 12572818"/>
              <a:gd name="connsiteY6" fmla="*/ 2163657 h 2255153"/>
              <a:gd name="connsiteX7" fmla="*/ 2666672 w 12572818"/>
              <a:gd name="connsiteY7" fmla="*/ 1322409 h 2255153"/>
              <a:gd name="connsiteX8" fmla="*/ 3297608 w 12572818"/>
              <a:gd name="connsiteY8" fmla="*/ 1633305 h 2255153"/>
              <a:gd name="connsiteX9" fmla="*/ 3901112 w 12572818"/>
              <a:gd name="connsiteY9" fmla="*/ 737193 h 2255153"/>
              <a:gd name="connsiteX10" fmla="*/ 4961816 w 12572818"/>
              <a:gd name="connsiteY10" fmla="*/ 1477857 h 2255153"/>
              <a:gd name="connsiteX11" fmla="*/ 5867072 w 12572818"/>
              <a:gd name="connsiteY11" fmla="*/ 97113 h 2255153"/>
              <a:gd name="connsiteX12" fmla="*/ 5885360 w 12572818"/>
              <a:gd name="connsiteY12" fmla="*/ 1157817 h 2255153"/>
              <a:gd name="connsiteX13" fmla="*/ 6562016 w 12572818"/>
              <a:gd name="connsiteY13" fmla="*/ 636609 h 2255153"/>
              <a:gd name="connsiteX14" fmla="*/ 6927776 w 12572818"/>
              <a:gd name="connsiteY14" fmla="*/ 819489 h 2255153"/>
              <a:gd name="connsiteX15" fmla="*/ 6808904 w 12572818"/>
              <a:gd name="connsiteY15" fmla="*/ 1166961 h 2255153"/>
              <a:gd name="connsiteX16" fmla="*/ 7650152 w 12572818"/>
              <a:gd name="connsiteY16" fmla="*/ 1176105 h 2255153"/>
              <a:gd name="connsiteX17" fmla="*/ 8180504 w 12572818"/>
              <a:gd name="connsiteY17" fmla="*/ 115401 h 2255153"/>
              <a:gd name="connsiteX18" fmla="*/ 8512142 w 12572818"/>
              <a:gd name="connsiteY18" fmla="*/ 689466 h 2255153"/>
              <a:gd name="connsiteX19" fmla="*/ 8924737 w 12572818"/>
              <a:gd name="connsiteY19" fmla="*/ 163128 h 2255153"/>
              <a:gd name="connsiteX20" fmla="*/ 9222784 w 12572818"/>
              <a:gd name="connsiteY20" fmla="*/ 314608 h 2255153"/>
              <a:gd name="connsiteX21" fmla="*/ 9815272 w 12572818"/>
              <a:gd name="connsiteY21" fmla="*/ 22889 h 2255153"/>
              <a:gd name="connsiteX22" fmla="*/ 10574626 w 12572818"/>
              <a:gd name="connsiteY22" fmla="*/ 1033233 h 2255153"/>
              <a:gd name="connsiteX23" fmla="*/ 10708797 w 12572818"/>
              <a:gd name="connsiteY23" fmla="*/ 619169 h 2255153"/>
              <a:gd name="connsiteX24" fmla="*/ 10905729 w 12572818"/>
              <a:gd name="connsiteY24" fmla="*/ 546639 h 2255153"/>
              <a:gd name="connsiteX25" fmla="*/ 11492194 w 12572818"/>
              <a:gd name="connsiteY25" fmla="*/ 647760 h 2255153"/>
              <a:gd name="connsiteX26" fmla="*/ 12047927 w 12572818"/>
              <a:gd name="connsiteY26" fmla="*/ 61072 h 2255153"/>
              <a:gd name="connsiteX27" fmla="*/ 12569624 w 12572818"/>
              <a:gd name="connsiteY27" fmla="*/ 636609 h 2255153"/>
              <a:gd name="connsiteX28" fmla="*/ 12254402 w 12572818"/>
              <a:gd name="connsiteY28" fmla="*/ 233652 h 2255153"/>
              <a:gd name="connsiteX29" fmla="*/ 11988912 w 12572818"/>
              <a:gd name="connsiteY29" fmla="*/ 111033 h 2255153"/>
              <a:gd name="connsiteX30" fmla="*/ 11495809 w 12572818"/>
              <a:gd name="connsiteY30" fmla="*/ 677289 h 2255153"/>
              <a:gd name="connsiteX31" fmla="*/ 10786544 w 12572818"/>
              <a:gd name="connsiteY31" fmla="*/ 581745 h 2255153"/>
              <a:gd name="connsiteX32" fmla="*/ 10584930 w 12572818"/>
              <a:gd name="connsiteY32" fmla="*/ 1067939 h 2255153"/>
              <a:gd name="connsiteX33" fmla="*/ 9793416 w 12572818"/>
              <a:gd name="connsiteY33" fmla="*/ 42249 h 2255153"/>
              <a:gd name="connsiteX34" fmla="*/ 9226169 w 12572818"/>
              <a:gd name="connsiteY34" fmla="*/ 351811 h 2255153"/>
              <a:gd name="connsiteX35" fmla="*/ 8937003 w 12572818"/>
              <a:gd name="connsiteY35" fmla="*/ 207287 h 2255153"/>
              <a:gd name="connsiteX36" fmla="*/ 8464414 w 12572818"/>
              <a:gd name="connsiteY36" fmla="*/ 771762 h 2255153"/>
              <a:gd name="connsiteX37" fmla="*/ 8207936 w 12572818"/>
              <a:gd name="connsiteY37" fmla="*/ 151977 h 2255153"/>
              <a:gd name="connsiteX38" fmla="*/ 7814744 w 12572818"/>
              <a:gd name="connsiteY38" fmla="*/ 1084665 h 2255153"/>
              <a:gd name="connsiteX39" fmla="*/ 7366688 w 12572818"/>
              <a:gd name="connsiteY39" fmla="*/ 1304121 h 2255153"/>
              <a:gd name="connsiteX40" fmla="*/ 6717464 w 12572818"/>
              <a:gd name="connsiteY40" fmla="*/ 1176105 h 2255153"/>
              <a:gd name="connsiteX41" fmla="*/ 6891200 w 12572818"/>
              <a:gd name="connsiteY41" fmla="*/ 874353 h 2255153"/>
              <a:gd name="connsiteX42" fmla="*/ 6562016 w 12572818"/>
              <a:gd name="connsiteY42" fmla="*/ 673185 h 2255153"/>
              <a:gd name="connsiteX43" fmla="*/ 6260264 w 12572818"/>
              <a:gd name="connsiteY43" fmla="*/ 947505 h 2255153"/>
              <a:gd name="connsiteX44" fmla="*/ 5812208 w 12572818"/>
              <a:gd name="connsiteY44" fmla="*/ 1212681 h 2255153"/>
              <a:gd name="connsiteX45" fmla="*/ 5848784 w 12572818"/>
              <a:gd name="connsiteY45" fmla="*/ 151977 h 2255153"/>
              <a:gd name="connsiteX46" fmla="*/ 5044112 w 12572818"/>
              <a:gd name="connsiteY46" fmla="*/ 1487001 h 2255153"/>
              <a:gd name="connsiteX47" fmla="*/ 3992552 w 12572818"/>
              <a:gd name="connsiteY47" fmla="*/ 865209 h 2255153"/>
              <a:gd name="connsiteX48" fmla="*/ 3251888 w 12572818"/>
              <a:gd name="connsiteY48" fmla="*/ 1706457 h 2255153"/>
              <a:gd name="connsiteX49" fmla="*/ 2712392 w 12572818"/>
              <a:gd name="connsiteY49" fmla="*/ 1432137 h 2255153"/>
              <a:gd name="connsiteX50" fmla="*/ 2447216 w 12572818"/>
              <a:gd name="connsiteY50" fmla="*/ 2245953 h 2255153"/>
              <a:gd name="connsiteX51" fmla="*/ 2401496 w 12572818"/>
              <a:gd name="connsiteY51" fmla="*/ 801201 h 2255153"/>
              <a:gd name="connsiteX52" fmla="*/ 2081456 w 12572818"/>
              <a:gd name="connsiteY52" fmla="*/ 1368129 h 2255153"/>
              <a:gd name="connsiteX53" fmla="*/ 1642544 w 12572818"/>
              <a:gd name="connsiteY53" fmla="*/ 984081 h 2255153"/>
              <a:gd name="connsiteX54" fmla="*/ 1322504 w 12572818"/>
              <a:gd name="connsiteY54" fmla="*/ 1185249 h 2255153"/>
              <a:gd name="connsiteX55" fmla="*/ 1121336 w 12572818"/>
              <a:gd name="connsiteY55" fmla="*/ 901785 h 2255153"/>
              <a:gd name="connsiteX56" fmla="*/ 911024 w 12572818"/>
              <a:gd name="connsiteY56" fmla="*/ 398865 h 2255153"/>
              <a:gd name="connsiteX57" fmla="*/ 106352 w 12572818"/>
              <a:gd name="connsiteY57" fmla="*/ 965793 h 2255153"/>
              <a:gd name="connsiteX58" fmla="*/ 88064 w 12572818"/>
              <a:gd name="connsiteY58" fmla="*/ 764625 h 2255153"/>
              <a:gd name="connsiteX59" fmla="*/ 810440 w 12572818"/>
              <a:gd name="connsiteY59" fmla="*/ 325713 h 2255153"/>
              <a:gd name="connsiteX0" fmla="*/ 810440 w 12572818"/>
              <a:gd name="connsiteY0" fmla="*/ 327514 h 2256954"/>
              <a:gd name="connsiteX1" fmla="*/ 1066472 w 12572818"/>
              <a:gd name="connsiteY1" fmla="*/ 446386 h 2256954"/>
              <a:gd name="connsiteX2" fmla="*/ 1285928 w 12572818"/>
              <a:gd name="connsiteY2" fmla="*/ 1113898 h 2256954"/>
              <a:gd name="connsiteX3" fmla="*/ 1633400 w 12572818"/>
              <a:gd name="connsiteY3" fmla="*/ 958450 h 2256954"/>
              <a:gd name="connsiteX4" fmla="*/ 2063168 w 12572818"/>
              <a:gd name="connsiteY4" fmla="*/ 1278490 h 2256954"/>
              <a:gd name="connsiteX5" fmla="*/ 2410640 w 12572818"/>
              <a:gd name="connsiteY5" fmla="*/ 537826 h 2256954"/>
              <a:gd name="connsiteX6" fmla="*/ 2492936 w 12572818"/>
              <a:gd name="connsiteY6" fmla="*/ 2165458 h 2256954"/>
              <a:gd name="connsiteX7" fmla="*/ 2666672 w 12572818"/>
              <a:gd name="connsiteY7" fmla="*/ 1324210 h 2256954"/>
              <a:gd name="connsiteX8" fmla="*/ 3297608 w 12572818"/>
              <a:gd name="connsiteY8" fmla="*/ 1635106 h 2256954"/>
              <a:gd name="connsiteX9" fmla="*/ 3901112 w 12572818"/>
              <a:gd name="connsiteY9" fmla="*/ 738994 h 2256954"/>
              <a:gd name="connsiteX10" fmla="*/ 4961816 w 12572818"/>
              <a:gd name="connsiteY10" fmla="*/ 1479658 h 2256954"/>
              <a:gd name="connsiteX11" fmla="*/ 5867072 w 12572818"/>
              <a:gd name="connsiteY11" fmla="*/ 98914 h 2256954"/>
              <a:gd name="connsiteX12" fmla="*/ 5885360 w 12572818"/>
              <a:gd name="connsiteY12" fmla="*/ 1159618 h 2256954"/>
              <a:gd name="connsiteX13" fmla="*/ 6562016 w 12572818"/>
              <a:gd name="connsiteY13" fmla="*/ 638410 h 2256954"/>
              <a:gd name="connsiteX14" fmla="*/ 6927776 w 12572818"/>
              <a:gd name="connsiteY14" fmla="*/ 821290 h 2256954"/>
              <a:gd name="connsiteX15" fmla="*/ 6808904 w 12572818"/>
              <a:gd name="connsiteY15" fmla="*/ 1168762 h 2256954"/>
              <a:gd name="connsiteX16" fmla="*/ 7650152 w 12572818"/>
              <a:gd name="connsiteY16" fmla="*/ 1177906 h 2256954"/>
              <a:gd name="connsiteX17" fmla="*/ 8180504 w 12572818"/>
              <a:gd name="connsiteY17" fmla="*/ 117202 h 2256954"/>
              <a:gd name="connsiteX18" fmla="*/ 8512142 w 12572818"/>
              <a:gd name="connsiteY18" fmla="*/ 691267 h 2256954"/>
              <a:gd name="connsiteX19" fmla="*/ 8924737 w 12572818"/>
              <a:gd name="connsiteY19" fmla="*/ 164929 h 2256954"/>
              <a:gd name="connsiteX20" fmla="*/ 9222784 w 12572818"/>
              <a:gd name="connsiteY20" fmla="*/ 316409 h 2256954"/>
              <a:gd name="connsiteX21" fmla="*/ 9815272 w 12572818"/>
              <a:gd name="connsiteY21" fmla="*/ 24690 h 2256954"/>
              <a:gd name="connsiteX22" fmla="*/ 10574626 w 12572818"/>
              <a:gd name="connsiteY22" fmla="*/ 1035034 h 2256954"/>
              <a:gd name="connsiteX23" fmla="*/ 10708797 w 12572818"/>
              <a:gd name="connsiteY23" fmla="*/ 620970 h 2256954"/>
              <a:gd name="connsiteX24" fmla="*/ 10905729 w 12572818"/>
              <a:gd name="connsiteY24" fmla="*/ 548440 h 2256954"/>
              <a:gd name="connsiteX25" fmla="*/ 11492194 w 12572818"/>
              <a:gd name="connsiteY25" fmla="*/ 649561 h 2256954"/>
              <a:gd name="connsiteX26" fmla="*/ 12047927 w 12572818"/>
              <a:gd name="connsiteY26" fmla="*/ 62873 h 2256954"/>
              <a:gd name="connsiteX27" fmla="*/ 12569624 w 12572818"/>
              <a:gd name="connsiteY27" fmla="*/ 638410 h 2256954"/>
              <a:gd name="connsiteX28" fmla="*/ 12254402 w 12572818"/>
              <a:gd name="connsiteY28" fmla="*/ 235453 h 2256954"/>
              <a:gd name="connsiteX29" fmla="*/ 11988912 w 12572818"/>
              <a:gd name="connsiteY29" fmla="*/ 112834 h 2256954"/>
              <a:gd name="connsiteX30" fmla="*/ 11495809 w 12572818"/>
              <a:gd name="connsiteY30" fmla="*/ 679090 h 2256954"/>
              <a:gd name="connsiteX31" fmla="*/ 10786544 w 12572818"/>
              <a:gd name="connsiteY31" fmla="*/ 583546 h 2256954"/>
              <a:gd name="connsiteX32" fmla="*/ 10584930 w 12572818"/>
              <a:gd name="connsiteY32" fmla="*/ 1069740 h 2256954"/>
              <a:gd name="connsiteX33" fmla="*/ 9793416 w 12572818"/>
              <a:gd name="connsiteY33" fmla="*/ 44050 h 2256954"/>
              <a:gd name="connsiteX34" fmla="*/ 9226169 w 12572818"/>
              <a:gd name="connsiteY34" fmla="*/ 353612 h 2256954"/>
              <a:gd name="connsiteX35" fmla="*/ 8937003 w 12572818"/>
              <a:gd name="connsiteY35" fmla="*/ 209088 h 2256954"/>
              <a:gd name="connsiteX36" fmla="*/ 8464414 w 12572818"/>
              <a:gd name="connsiteY36" fmla="*/ 773563 h 2256954"/>
              <a:gd name="connsiteX37" fmla="*/ 8207936 w 12572818"/>
              <a:gd name="connsiteY37" fmla="*/ 153778 h 2256954"/>
              <a:gd name="connsiteX38" fmla="*/ 7814744 w 12572818"/>
              <a:gd name="connsiteY38" fmla="*/ 1086466 h 2256954"/>
              <a:gd name="connsiteX39" fmla="*/ 7366688 w 12572818"/>
              <a:gd name="connsiteY39" fmla="*/ 1305922 h 2256954"/>
              <a:gd name="connsiteX40" fmla="*/ 6717464 w 12572818"/>
              <a:gd name="connsiteY40" fmla="*/ 1177906 h 2256954"/>
              <a:gd name="connsiteX41" fmla="*/ 6891200 w 12572818"/>
              <a:gd name="connsiteY41" fmla="*/ 876154 h 2256954"/>
              <a:gd name="connsiteX42" fmla="*/ 6562016 w 12572818"/>
              <a:gd name="connsiteY42" fmla="*/ 674986 h 2256954"/>
              <a:gd name="connsiteX43" fmla="*/ 6260264 w 12572818"/>
              <a:gd name="connsiteY43" fmla="*/ 949306 h 2256954"/>
              <a:gd name="connsiteX44" fmla="*/ 5812208 w 12572818"/>
              <a:gd name="connsiteY44" fmla="*/ 1214482 h 2256954"/>
              <a:gd name="connsiteX45" fmla="*/ 5848784 w 12572818"/>
              <a:gd name="connsiteY45" fmla="*/ 153778 h 2256954"/>
              <a:gd name="connsiteX46" fmla="*/ 5044112 w 12572818"/>
              <a:gd name="connsiteY46" fmla="*/ 1488802 h 2256954"/>
              <a:gd name="connsiteX47" fmla="*/ 3992552 w 12572818"/>
              <a:gd name="connsiteY47" fmla="*/ 867010 h 2256954"/>
              <a:gd name="connsiteX48" fmla="*/ 3251888 w 12572818"/>
              <a:gd name="connsiteY48" fmla="*/ 1708258 h 2256954"/>
              <a:gd name="connsiteX49" fmla="*/ 2712392 w 12572818"/>
              <a:gd name="connsiteY49" fmla="*/ 1433938 h 2256954"/>
              <a:gd name="connsiteX50" fmla="*/ 2447216 w 12572818"/>
              <a:gd name="connsiteY50" fmla="*/ 2247754 h 2256954"/>
              <a:gd name="connsiteX51" fmla="*/ 2401496 w 12572818"/>
              <a:gd name="connsiteY51" fmla="*/ 803002 h 2256954"/>
              <a:gd name="connsiteX52" fmla="*/ 2081456 w 12572818"/>
              <a:gd name="connsiteY52" fmla="*/ 1369930 h 2256954"/>
              <a:gd name="connsiteX53" fmla="*/ 1642544 w 12572818"/>
              <a:gd name="connsiteY53" fmla="*/ 985882 h 2256954"/>
              <a:gd name="connsiteX54" fmla="*/ 1322504 w 12572818"/>
              <a:gd name="connsiteY54" fmla="*/ 1187050 h 2256954"/>
              <a:gd name="connsiteX55" fmla="*/ 1121336 w 12572818"/>
              <a:gd name="connsiteY55" fmla="*/ 903586 h 2256954"/>
              <a:gd name="connsiteX56" fmla="*/ 911024 w 12572818"/>
              <a:gd name="connsiteY56" fmla="*/ 400666 h 2256954"/>
              <a:gd name="connsiteX57" fmla="*/ 106352 w 12572818"/>
              <a:gd name="connsiteY57" fmla="*/ 967594 h 2256954"/>
              <a:gd name="connsiteX58" fmla="*/ 88064 w 12572818"/>
              <a:gd name="connsiteY58" fmla="*/ 766426 h 2256954"/>
              <a:gd name="connsiteX59" fmla="*/ 810440 w 12572818"/>
              <a:gd name="connsiteY59" fmla="*/ 327514 h 2256954"/>
              <a:gd name="connsiteX0" fmla="*/ 810440 w 12572818"/>
              <a:gd name="connsiteY0" fmla="*/ 329317 h 2258757"/>
              <a:gd name="connsiteX1" fmla="*/ 1066472 w 12572818"/>
              <a:gd name="connsiteY1" fmla="*/ 448189 h 2258757"/>
              <a:gd name="connsiteX2" fmla="*/ 1285928 w 12572818"/>
              <a:gd name="connsiteY2" fmla="*/ 1115701 h 2258757"/>
              <a:gd name="connsiteX3" fmla="*/ 1633400 w 12572818"/>
              <a:gd name="connsiteY3" fmla="*/ 960253 h 2258757"/>
              <a:gd name="connsiteX4" fmla="*/ 2063168 w 12572818"/>
              <a:gd name="connsiteY4" fmla="*/ 1280293 h 2258757"/>
              <a:gd name="connsiteX5" fmla="*/ 2410640 w 12572818"/>
              <a:gd name="connsiteY5" fmla="*/ 539629 h 2258757"/>
              <a:gd name="connsiteX6" fmla="*/ 2492936 w 12572818"/>
              <a:gd name="connsiteY6" fmla="*/ 2167261 h 2258757"/>
              <a:gd name="connsiteX7" fmla="*/ 2666672 w 12572818"/>
              <a:gd name="connsiteY7" fmla="*/ 1326013 h 2258757"/>
              <a:gd name="connsiteX8" fmla="*/ 3297608 w 12572818"/>
              <a:gd name="connsiteY8" fmla="*/ 1636909 h 2258757"/>
              <a:gd name="connsiteX9" fmla="*/ 3901112 w 12572818"/>
              <a:gd name="connsiteY9" fmla="*/ 740797 h 2258757"/>
              <a:gd name="connsiteX10" fmla="*/ 4961816 w 12572818"/>
              <a:gd name="connsiteY10" fmla="*/ 1481461 h 2258757"/>
              <a:gd name="connsiteX11" fmla="*/ 5867072 w 12572818"/>
              <a:gd name="connsiteY11" fmla="*/ 100717 h 2258757"/>
              <a:gd name="connsiteX12" fmla="*/ 5885360 w 12572818"/>
              <a:gd name="connsiteY12" fmla="*/ 1161421 h 2258757"/>
              <a:gd name="connsiteX13" fmla="*/ 6562016 w 12572818"/>
              <a:gd name="connsiteY13" fmla="*/ 640213 h 2258757"/>
              <a:gd name="connsiteX14" fmla="*/ 6927776 w 12572818"/>
              <a:gd name="connsiteY14" fmla="*/ 823093 h 2258757"/>
              <a:gd name="connsiteX15" fmla="*/ 6808904 w 12572818"/>
              <a:gd name="connsiteY15" fmla="*/ 1170565 h 2258757"/>
              <a:gd name="connsiteX16" fmla="*/ 7650152 w 12572818"/>
              <a:gd name="connsiteY16" fmla="*/ 1179709 h 2258757"/>
              <a:gd name="connsiteX17" fmla="*/ 8180504 w 12572818"/>
              <a:gd name="connsiteY17" fmla="*/ 119005 h 2258757"/>
              <a:gd name="connsiteX18" fmla="*/ 8512142 w 12572818"/>
              <a:gd name="connsiteY18" fmla="*/ 693070 h 2258757"/>
              <a:gd name="connsiteX19" fmla="*/ 8924737 w 12572818"/>
              <a:gd name="connsiteY19" fmla="*/ 166732 h 2258757"/>
              <a:gd name="connsiteX20" fmla="*/ 9222784 w 12572818"/>
              <a:gd name="connsiteY20" fmla="*/ 318212 h 2258757"/>
              <a:gd name="connsiteX21" fmla="*/ 9815272 w 12572818"/>
              <a:gd name="connsiteY21" fmla="*/ 26493 h 2258757"/>
              <a:gd name="connsiteX22" fmla="*/ 10574626 w 12572818"/>
              <a:gd name="connsiteY22" fmla="*/ 1036837 h 2258757"/>
              <a:gd name="connsiteX23" fmla="*/ 10708797 w 12572818"/>
              <a:gd name="connsiteY23" fmla="*/ 622773 h 2258757"/>
              <a:gd name="connsiteX24" fmla="*/ 10905729 w 12572818"/>
              <a:gd name="connsiteY24" fmla="*/ 550243 h 2258757"/>
              <a:gd name="connsiteX25" fmla="*/ 11492194 w 12572818"/>
              <a:gd name="connsiteY25" fmla="*/ 651364 h 2258757"/>
              <a:gd name="connsiteX26" fmla="*/ 12047927 w 12572818"/>
              <a:gd name="connsiteY26" fmla="*/ 64676 h 2258757"/>
              <a:gd name="connsiteX27" fmla="*/ 12569624 w 12572818"/>
              <a:gd name="connsiteY27" fmla="*/ 640213 h 2258757"/>
              <a:gd name="connsiteX28" fmla="*/ 12254402 w 12572818"/>
              <a:gd name="connsiteY28" fmla="*/ 237256 h 2258757"/>
              <a:gd name="connsiteX29" fmla="*/ 11988912 w 12572818"/>
              <a:gd name="connsiteY29" fmla="*/ 114637 h 2258757"/>
              <a:gd name="connsiteX30" fmla="*/ 11495809 w 12572818"/>
              <a:gd name="connsiteY30" fmla="*/ 680893 h 2258757"/>
              <a:gd name="connsiteX31" fmla="*/ 10786544 w 12572818"/>
              <a:gd name="connsiteY31" fmla="*/ 585349 h 2258757"/>
              <a:gd name="connsiteX32" fmla="*/ 10584930 w 12572818"/>
              <a:gd name="connsiteY32" fmla="*/ 1071543 h 2258757"/>
              <a:gd name="connsiteX33" fmla="*/ 9793416 w 12572818"/>
              <a:gd name="connsiteY33" fmla="*/ 45853 h 2258757"/>
              <a:gd name="connsiteX34" fmla="*/ 9226169 w 12572818"/>
              <a:gd name="connsiteY34" fmla="*/ 355415 h 2258757"/>
              <a:gd name="connsiteX35" fmla="*/ 8937003 w 12572818"/>
              <a:gd name="connsiteY35" fmla="*/ 210891 h 2258757"/>
              <a:gd name="connsiteX36" fmla="*/ 8464414 w 12572818"/>
              <a:gd name="connsiteY36" fmla="*/ 775366 h 2258757"/>
              <a:gd name="connsiteX37" fmla="*/ 8207936 w 12572818"/>
              <a:gd name="connsiteY37" fmla="*/ 155581 h 2258757"/>
              <a:gd name="connsiteX38" fmla="*/ 7814744 w 12572818"/>
              <a:gd name="connsiteY38" fmla="*/ 1088269 h 2258757"/>
              <a:gd name="connsiteX39" fmla="*/ 7366688 w 12572818"/>
              <a:gd name="connsiteY39" fmla="*/ 1307725 h 2258757"/>
              <a:gd name="connsiteX40" fmla="*/ 6717464 w 12572818"/>
              <a:gd name="connsiteY40" fmla="*/ 1179709 h 2258757"/>
              <a:gd name="connsiteX41" fmla="*/ 6891200 w 12572818"/>
              <a:gd name="connsiteY41" fmla="*/ 877957 h 2258757"/>
              <a:gd name="connsiteX42" fmla="*/ 6562016 w 12572818"/>
              <a:gd name="connsiteY42" fmla="*/ 676789 h 2258757"/>
              <a:gd name="connsiteX43" fmla="*/ 6260264 w 12572818"/>
              <a:gd name="connsiteY43" fmla="*/ 951109 h 2258757"/>
              <a:gd name="connsiteX44" fmla="*/ 5812208 w 12572818"/>
              <a:gd name="connsiteY44" fmla="*/ 1216285 h 2258757"/>
              <a:gd name="connsiteX45" fmla="*/ 5848784 w 12572818"/>
              <a:gd name="connsiteY45" fmla="*/ 155581 h 2258757"/>
              <a:gd name="connsiteX46" fmla="*/ 5044112 w 12572818"/>
              <a:gd name="connsiteY46" fmla="*/ 1490605 h 2258757"/>
              <a:gd name="connsiteX47" fmla="*/ 3992552 w 12572818"/>
              <a:gd name="connsiteY47" fmla="*/ 868813 h 2258757"/>
              <a:gd name="connsiteX48" fmla="*/ 3251888 w 12572818"/>
              <a:gd name="connsiteY48" fmla="*/ 1710061 h 2258757"/>
              <a:gd name="connsiteX49" fmla="*/ 2712392 w 12572818"/>
              <a:gd name="connsiteY49" fmla="*/ 1435741 h 2258757"/>
              <a:gd name="connsiteX50" fmla="*/ 2447216 w 12572818"/>
              <a:gd name="connsiteY50" fmla="*/ 2249557 h 2258757"/>
              <a:gd name="connsiteX51" fmla="*/ 2401496 w 12572818"/>
              <a:gd name="connsiteY51" fmla="*/ 804805 h 2258757"/>
              <a:gd name="connsiteX52" fmla="*/ 2081456 w 12572818"/>
              <a:gd name="connsiteY52" fmla="*/ 1371733 h 2258757"/>
              <a:gd name="connsiteX53" fmla="*/ 1642544 w 12572818"/>
              <a:gd name="connsiteY53" fmla="*/ 987685 h 2258757"/>
              <a:gd name="connsiteX54" fmla="*/ 1322504 w 12572818"/>
              <a:gd name="connsiteY54" fmla="*/ 1188853 h 2258757"/>
              <a:gd name="connsiteX55" fmla="*/ 1121336 w 12572818"/>
              <a:gd name="connsiteY55" fmla="*/ 905389 h 2258757"/>
              <a:gd name="connsiteX56" fmla="*/ 911024 w 12572818"/>
              <a:gd name="connsiteY56" fmla="*/ 402469 h 2258757"/>
              <a:gd name="connsiteX57" fmla="*/ 106352 w 12572818"/>
              <a:gd name="connsiteY57" fmla="*/ 969397 h 2258757"/>
              <a:gd name="connsiteX58" fmla="*/ 88064 w 12572818"/>
              <a:gd name="connsiteY58" fmla="*/ 768229 h 2258757"/>
              <a:gd name="connsiteX59" fmla="*/ 810440 w 12572818"/>
              <a:gd name="connsiteY59" fmla="*/ 329317 h 2258757"/>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37003 w 12572818"/>
              <a:gd name="connsiteY35" fmla="*/ 212566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37003 w 12572818"/>
              <a:gd name="connsiteY35" fmla="*/ 212566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41552 w 12572818"/>
              <a:gd name="connsiteY35" fmla="*/ 198918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41552 w 12572818"/>
              <a:gd name="connsiteY35" fmla="*/ 198918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27170 h 2256610"/>
              <a:gd name="connsiteX1" fmla="*/ 1066472 w 12572818"/>
              <a:gd name="connsiteY1" fmla="*/ 446042 h 2256610"/>
              <a:gd name="connsiteX2" fmla="*/ 1285928 w 12572818"/>
              <a:gd name="connsiteY2" fmla="*/ 1113554 h 2256610"/>
              <a:gd name="connsiteX3" fmla="*/ 1633400 w 12572818"/>
              <a:gd name="connsiteY3" fmla="*/ 958106 h 2256610"/>
              <a:gd name="connsiteX4" fmla="*/ 2063168 w 12572818"/>
              <a:gd name="connsiteY4" fmla="*/ 1278146 h 2256610"/>
              <a:gd name="connsiteX5" fmla="*/ 2410640 w 12572818"/>
              <a:gd name="connsiteY5" fmla="*/ 537482 h 2256610"/>
              <a:gd name="connsiteX6" fmla="*/ 2492936 w 12572818"/>
              <a:gd name="connsiteY6" fmla="*/ 2165114 h 2256610"/>
              <a:gd name="connsiteX7" fmla="*/ 2666672 w 12572818"/>
              <a:gd name="connsiteY7" fmla="*/ 1323866 h 2256610"/>
              <a:gd name="connsiteX8" fmla="*/ 3297608 w 12572818"/>
              <a:gd name="connsiteY8" fmla="*/ 1634762 h 2256610"/>
              <a:gd name="connsiteX9" fmla="*/ 3901112 w 12572818"/>
              <a:gd name="connsiteY9" fmla="*/ 738650 h 2256610"/>
              <a:gd name="connsiteX10" fmla="*/ 4961816 w 12572818"/>
              <a:gd name="connsiteY10" fmla="*/ 1479314 h 2256610"/>
              <a:gd name="connsiteX11" fmla="*/ 5867072 w 12572818"/>
              <a:gd name="connsiteY11" fmla="*/ 98570 h 2256610"/>
              <a:gd name="connsiteX12" fmla="*/ 5885360 w 12572818"/>
              <a:gd name="connsiteY12" fmla="*/ 1159274 h 2256610"/>
              <a:gd name="connsiteX13" fmla="*/ 6562016 w 12572818"/>
              <a:gd name="connsiteY13" fmla="*/ 638066 h 2256610"/>
              <a:gd name="connsiteX14" fmla="*/ 6927776 w 12572818"/>
              <a:gd name="connsiteY14" fmla="*/ 820946 h 2256610"/>
              <a:gd name="connsiteX15" fmla="*/ 6808904 w 12572818"/>
              <a:gd name="connsiteY15" fmla="*/ 1168418 h 2256610"/>
              <a:gd name="connsiteX16" fmla="*/ 7650152 w 12572818"/>
              <a:gd name="connsiteY16" fmla="*/ 1177562 h 2256610"/>
              <a:gd name="connsiteX17" fmla="*/ 8180504 w 12572818"/>
              <a:gd name="connsiteY17" fmla="*/ 116858 h 2256610"/>
              <a:gd name="connsiteX18" fmla="*/ 8512142 w 12572818"/>
              <a:gd name="connsiteY18" fmla="*/ 690923 h 2256610"/>
              <a:gd name="connsiteX19" fmla="*/ 8947483 w 12572818"/>
              <a:gd name="connsiteY19" fmla="*/ 173683 h 2256610"/>
              <a:gd name="connsiteX20" fmla="*/ 9263728 w 12572818"/>
              <a:gd name="connsiteY20" fmla="*/ 302417 h 2256610"/>
              <a:gd name="connsiteX21" fmla="*/ 9815272 w 12572818"/>
              <a:gd name="connsiteY21" fmla="*/ 24346 h 2256610"/>
              <a:gd name="connsiteX22" fmla="*/ 10574626 w 12572818"/>
              <a:gd name="connsiteY22" fmla="*/ 1034690 h 2256610"/>
              <a:gd name="connsiteX23" fmla="*/ 10708797 w 12572818"/>
              <a:gd name="connsiteY23" fmla="*/ 620626 h 2256610"/>
              <a:gd name="connsiteX24" fmla="*/ 10905729 w 12572818"/>
              <a:gd name="connsiteY24" fmla="*/ 548096 h 2256610"/>
              <a:gd name="connsiteX25" fmla="*/ 11492194 w 12572818"/>
              <a:gd name="connsiteY25" fmla="*/ 649217 h 2256610"/>
              <a:gd name="connsiteX26" fmla="*/ 12047927 w 12572818"/>
              <a:gd name="connsiteY26" fmla="*/ 62529 h 2256610"/>
              <a:gd name="connsiteX27" fmla="*/ 12569624 w 12572818"/>
              <a:gd name="connsiteY27" fmla="*/ 638066 h 2256610"/>
              <a:gd name="connsiteX28" fmla="*/ 12254402 w 12572818"/>
              <a:gd name="connsiteY28" fmla="*/ 235109 h 2256610"/>
              <a:gd name="connsiteX29" fmla="*/ 11988912 w 12572818"/>
              <a:gd name="connsiteY29" fmla="*/ 112490 h 2256610"/>
              <a:gd name="connsiteX30" fmla="*/ 11495809 w 12572818"/>
              <a:gd name="connsiteY30" fmla="*/ 678746 h 2256610"/>
              <a:gd name="connsiteX31" fmla="*/ 10786544 w 12572818"/>
              <a:gd name="connsiteY31" fmla="*/ 583202 h 2256610"/>
              <a:gd name="connsiteX32" fmla="*/ 10584930 w 12572818"/>
              <a:gd name="connsiteY32" fmla="*/ 1069396 h 2256610"/>
              <a:gd name="connsiteX33" fmla="*/ 9793416 w 12572818"/>
              <a:gd name="connsiteY33" fmla="*/ 43706 h 2256610"/>
              <a:gd name="connsiteX34" fmla="*/ 9226169 w 12572818"/>
              <a:gd name="connsiteY34" fmla="*/ 353268 h 2256610"/>
              <a:gd name="connsiteX35" fmla="*/ 8941552 w 12572818"/>
              <a:gd name="connsiteY35" fmla="*/ 195096 h 2256610"/>
              <a:gd name="connsiteX36" fmla="*/ 8464414 w 12572818"/>
              <a:gd name="connsiteY36" fmla="*/ 773219 h 2256610"/>
              <a:gd name="connsiteX37" fmla="*/ 8207936 w 12572818"/>
              <a:gd name="connsiteY37" fmla="*/ 153434 h 2256610"/>
              <a:gd name="connsiteX38" fmla="*/ 7814744 w 12572818"/>
              <a:gd name="connsiteY38" fmla="*/ 1086122 h 2256610"/>
              <a:gd name="connsiteX39" fmla="*/ 7366688 w 12572818"/>
              <a:gd name="connsiteY39" fmla="*/ 1305578 h 2256610"/>
              <a:gd name="connsiteX40" fmla="*/ 6717464 w 12572818"/>
              <a:gd name="connsiteY40" fmla="*/ 1177562 h 2256610"/>
              <a:gd name="connsiteX41" fmla="*/ 6891200 w 12572818"/>
              <a:gd name="connsiteY41" fmla="*/ 875810 h 2256610"/>
              <a:gd name="connsiteX42" fmla="*/ 6562016 w 12572818"/>
              <a:gd name="connsiteY42" fmla="*/ 674642 h 2256610"/>
              <a:gd name="connsiteX43" fmla="*/ 6260264 w 12572818"/>
              <a:gd name="connsiteY43" fmla="*/ 948962 h 2256610"/>
              <a:gd name="connsiteX44" fmla="*/ 5812208 w 12572818"/>
              <a:gd name="connsiteY44" fmla="*/ 1214138 h 2256610"/>
              <a:gd name="connsiteX45" fmla="*/ 5848784 w 12572818"/>
              <a:gd name="connsiteY45" fmla="*/ 153434 h 2256610"/>
              <a:gd name="connsiteX46" fmla="*/ 5044112 w 12572818"/>
              <a:gd name="connsiteY46" fmla="*/ 1488458 h 2256610"/>
              <a:gd name="connsiteX47" fmla="*/ 3992552 w 12572818"/>
              <a:gd name="connsiteY47" fmla="*/ 866666 h 2256610"/>
              <a:gd name="connsiteX48" fmla="*/ 3251888 w 12572818"/>
              <a:gd name="connsiteY48" fmla="*/ 1707914 h 2256610"/>
              <a:gd name="connsiteX49" fmla="*/ 2712392 w 12572818"/>
              <a:gd name="connsiteY49" fmla="*/ 1433594 h 2256610"/>
              <a:gd name="connsiteX50" fmla="*/ 2447216 w 12572818"/>
              <a:gd name="connsiteY50" fmla="*/ 2247410 h 2256610"/>
              <a:gd name="connsiteX51" fmla="*/ 2401496 w 12572818"/>
              <a:gd name="connsiteY51" fmla="*/ 802658 h 2256610"/>
              <a:gd name="connsiteX52" fmla="*/ 2081456 w 12572818"/>
              <a:gd name="connsiteY52" fmla="*/ 1369586 h 2256610"/>
              <a:gd name="connsiteX53" fmla="*/ 1642544 w 12572818"/>
              <a:gd name="connsiteY53" fmla="*/ 985538 h 2256610"/>
              <a:gd name="connsiteX54" fmla="*/ 1322504 w 12572818"/>
              <a:gd name="connsiteY54" fmla="*/ 1186706 h 2256610"/>
              <a:gd name="connsiteX55" fmla="*/ 1121336 w 12572818"/>
              <a:gd name="connsiteY55" fmla="*/ 903242 h 2256610"/>
              <a:gd name="connsiteX56" fmla="*/ 911024 w 12572818"/>
              <a:gd name="connsiteY56" fmla="*/ 400322 h 2256610"/>
              <a:gd name="connsiteX57" fmla="*/ 106352 w 12572818"/>
              <a:gd name="connsiteY57" fmla="*/ 967250 h 2256610"/>
              <a:gd name="connsiteX58" fmla="*/ 88064 w 12572818"/>
              <a:gd name="connsiteY58" fmla="*/ 766082 h 2256610"/>
              <a:gd name="connsiteX59" fmla="*/ 810440 w 12572818"/>
              <a:gd name="connsiteY59" fmla="*/ 327170 h 2256610"/>
              <a:gd name="connsiteX0" fmla="*/ 810440 w 12572818"/>
              <a:gd name="connsiteY0" fmla="*/ 331092 h 2260532"/>
              <a:gd name="connsiteX1" fmla="*/ 1066472 w 12572818"/>
              <a:gd name="connsiteY1" fmla="*/ 449964 h 2260532"/>
              <a:gd name="connsiteX2" fmla="*/ 1285928 w 12572818"/>
              <a:gd name="connsiteY2" fmla="*/ 1117476 h 2260532"/>
              <a:gd name="connsiteX3" fmla="*/ 1633400 w 12572818"/>
              <a:gd name="connsiteY3" fmla="*/ 962028 h 2260532"/>
              <a:gd name="connsiteX4" fmla="*/ 2063168 w 12572818"/>
              <a:gd name="connsiteY4" fmla="*/ 1282068 h 2260532"/>
              <a:gd name="connsiteX5" fmla="*/ 2410640 w 12572818"/>
              <a:gd name="connsiteY5" fmla="*/ 541404 h 2260532"/>
              <a:gd name="connsiteX6" fmla="*/ 2492936 w 12572818"/>
              <a:gd name="connsiteY6" fmla="*/ 2169036 h 2260532"/>
              <a:gd name="connsiteX7" fmla="*/ 2666672 w 12572818"/>
              <a:gd name="connsiteY7" fmla="*/ 1327788 h 2260532"/>
              <a:gd name="connsiteX8" fmla="*/ 3297608 w 12572818"/>
              <a:gd name="connsiteY8" fmla="*/ 1638684 h 2260532"/>
              <a:gd name="connsiteX9" fmla="*/ 3901112 w 12572818"/>
              <a:gd name="connsiteY9" fmla="*/ 742572 h 2260532"/>
              <a:gd name="connsiteX10" fmla="*/ 4961816 w 12572818"/>
              <a:gd name="connsiteY10" fmla="*/ 1483236 h 2260532"/>
              <a:gd name="connsiteX11" fmla="*/ 5867072 w 12572818"/>
              <a:gd name="connsiteY11" fmla="*/ 102492 h 2260532"/>
              <a:gd name="connsiteX12" fmla="*/ 5885360 w 12572818"/>
              <a:gd name="connsiteY12" fmla="*/ 1163196 h 2260532"/>
              <a:gd name="connsiteX13" fmla="*/ 6562016 w 12572818"/>
              <a:gd name="connsiteY13" fmla="*/ 641988 h 2260532"/>
              <a:gd name="connsiteX14" fmla="*/ 6927776 w 12572818"/>
              <a:gd name="connsiteY14" fmla="*/ 824868 h 2260532"/>
              <a:gd name="connsiteX15" fmla="*/ 6808904 w 12572818"/>
              <a:gd name="connsiteY15" fmla="*/ 1172340 h 2260532"/>
              <a:gd name="connsiteX16" fmla="*/ 7650152 w 12572818"/>
              <a:gd name="connsiteY16" fmla="*/ 1181484 h 2260532"/>
              <a:gd name="connsiteX17" fmla="*/ 8180504 w 12572818"/>
              <a:gd name="connsiteY17" fmla="*/ 120780 h 2260532"/>
              <a:gd name="connsiteX18" fmla="*/ 8512142 w 12572818"/>
              <a:gd name="connsiteY18" fmla="*/ 694845 h 2260532"/>
              <a:gd name="connsiteX19" fmla="*/ 8947483 w 12572818"/>
              <a:gd name="connsiteY19" fmla="*/ 177605 h 2260532"/>
              <a:gd name="connsiteX20" fmla="*/ 9263728 w 12572818"/>
              <a:gd name="connsiteY20" fmla="*/ 306339 h 2260532"/>
              <a:gd name="connsiteX21" fmla="*/ 9815272 w 12572818"/>
              <a:gd name="connsiteY21" fmla="*/ 28268 h 2260532"/>
              <a:gd name="connsiteX22" fmla="*/ 10574626 w 12572818"/>
              <a:gd name="connsiteY22" fmla="*/ 1038612 h 2260532"/>
              <a:gd name="connsiteX23" fmla="*/ 10708797 w 12572818"/>
              <a:gd name="connsiteY23" fmla="*/ 624548 h 2260532"/>
              <a:gd name="connsiteX24" fmla="*/ 10905729 w 12572818"/>
              <a:gd name="connsiteY24" fmla="*/ 552018 h 2260532"/>
              <a:gd name="connsiteX25" fmla="*/ 11492194 w 12572818"/>
              <a:gd name="connsiteY25" fmla="*/ 653139 h 2260532"/>
              <a:gd name="connsiteX26" fmla="*/ 12047927 w 12572818"/>
              <a:gd name="connsiteY26" fmla="*/ 66451 h 2260532"/>
              <a:gd name="connsiteX27" fmla="*/ 12569624 w 12572818"/>
              <a:gd name="connsiteY27" fmla="*/ 641988 h 2260532"/>
              <a:gd name="connsiteX28" fmla="*/ 12254402 w 12572818"/>
              <a:gd name="connsiteY28" fmla="*/ 239031 h 2260532"/>
              <a:gd name="connsiteX29" fmla="*/ 11988912 w 12572818"/>
              <a:gd name="connsiteY29" fmla="*/ 116412 h 2260532"/>
              <a:gd name="connsiteX30" fmla="*/ 11495809 w 12572818"/>
              <a:gd name="connsiteY30" fmla="*/ 682668 h 2260532"/>
              <a:gd name="connsiteX31" fmla="*/ 10786544 w 12572818"/>
              <a:gd name="connsiteY31" fmla="*/ 587124 h 2260532"/>
              <a:gd name="connsiteX32" fmla="*/ 10584930 w 12572818"/>
              <a:gd name="connsiteY32" fmla="*/ 1073318 h 2260532"/>
              <a:gd name="connsiteX33" fmla="*/ 9793416 w 12572818"/>
              <a:gd name="connsiteY33" fmla="*/ 47628 h 2260532"/>
              <a:gd name="connsiteX34" fmla="*/ 9226169 w 12572818"/>
              <a:gd name="connsiteY34" fmla="*/ 357190 h 2260532"/>
              <a:gd name="connsiteX35" fmla="*/ 8941552 w 12572818"/>
              <a:gd name="connsiteY35" fmla="*/ 199018 h 2260532"/>
              <a:gd name="connsiteX36" fmla="*/ 8464414 w 12572818"/>
              <a:gd name="connsiteY36" fmla="*/ 777141 h 2260532"/>
              <a:gd name="connsiteX37" fmla="*/ 8207936 w 12572818"/>
              <a:gd name="connsiteY37" fmla="*/ 157356 h 2260532"/>
              <a:gd name="connsiteX38" fmla="*/ 7814744 w 12572818"/>
              <a:gd name="connsiteY38" fmla="*/ 1090044 h 2260532"/>
              <a:gd name="connsiteX39" fmla="*/ 7366688 w 12572818"/>
              <a:gd name="connsiteY39" fmla="*/ 1309500 h 2260532"/>
              <a:gd name="connsiteX40" fmla="*/ 6717464 w 12572818"/>
              <a:gd name="connsiteY40" fmla="*/ 1181484 h 2260532"/>
              <a:gd name="connsiteX41" fmla="*/ 6891200 w 12572818"/>
              <a:gd name="connsiteY41" fmla="*/ 879732 h 2260532"/>
              <a:gd name="connsiteX42" fmla="*/ 6562016 w 12572818"/>
              <a:gd name="connsiteY42" fmla="*/ 678564 h 2260532"/>
              <a:gd name="connsiteX43" fmla="*/ 6260264 w 12572818"/>
              <a:gd name="connsiteY43" fmla="*/ 952884 h 2260532"/>
              <a:gd name="connsiteX44" fmla="*/ 5812208 w 12572818"/>
              <a:gd name="connsiteY44" fmla="*/ 1218060 h 2260532"/>
              <a:gd name="connsiteX45" fmla="*/ 5848784 w 12572818"/>
              <a:gd name="connsiteY45" fmla="*/ 157356 h 2260532"/>
              <a:gd name="connsiteX46" fmla="*/ 5044112 w 12572818"/>
              <a:gd name="connsiteY46" fmla="*/ 1492380 h 2260532"/>
              <a:gd name="connsiteX47" fmla="*/ 3992552 w 12572818"/>
              <a:gd name="connsiteY47" fmla="*/ 870588 h 2260532"/>
              <a:gd name="connsiteX48" fmla="*/ 3251888 w 12572818"/>
              <a:gd name="connsiteY48" fmla="*/ 1711836 h 2260532"/>
              <a:gd name="connsiteX49" fmla="*/ 2712392 w 12572818"/>
              <a:gd name="connsiteY49" fmla="*/ 1437516 h 2260532"/>
              <a:gd name="connsiteX50" fmla="*/ 2447216 w 12572818"/>
              <a:gd name="connsiteY50" fmla="*/ 2251332 h 2260532"/>
              <a:gd name="connsiteX51" fmla="*/ 2401496 w 12572818"/>
              <a:gd name="connsiteY51" fmla="*/ 806580 h 2260532"/>
              <a:gd name="connsiteX52" fmla="*/ 2081456 w 12572818"/>
              <a:gd name="connsiteY52" fmla="*/ 1373508 h 2260532"/>
              <a:gd name="connsiteX53" fmla="*/ 1642544 w 12572818"/>
              <a:gd name="connsiteY53" fmla="*/ 989460 h 2260532"/>
              <a:gd name="connsiteX54" fmla="*/ 1322504 w 12572818"/>
              <a:gd name="connsiteY54" fmla="*/ 1190628 h 2260532"/>
              <a:gd name="connsiteX55" fmla="*/ 1121336 w 12572818"/>
              <a:gd name="connsiteY55" fmla="*/ 907164 h 2260532"/>
              <a:gd name="connsiteX56" fmla="*/ 911024 w 12572818"/>
              <a:gd name="connsiteY56" fmla="*/ 404244 h 2260532"/>
              <a:gd name="connsiteX57" fmla="*/ 106352 w 12572818"/>
              <a:gd name="connsiteY57" fmla="*/ 971172 h 2260532"/>
              <a:gd name="connsiteX58" fmla="*/ 88064 w 12572818"/>
              <a:gd name="connsiteY58" fmla="*/ 770004 h 2260532"/>
              <a:gd name="connsiteX59" fmla="*/ 810440 w 12572818"/>
              <a:gd name="connsiteY59" fmla="*/ 331092 h 2260532"/>
              <a:gd name="connsiteX0" fmla="*/ 810440 w 12572818"/>
              <a:gd name="connsiteY0" fmla="*/ 331092 h 2260532"/>
              <a:gd name="connsiteX1" fmla="*/ 1066472 w 12572818"/>
              <a:gd name="connsiteY1" fmla="*/ 449964 h 2260532"/>
              <a:gd name="connsiteX2" fmla="*/ 1285928 w 12572818"/>
              <a:gd name="connsiteY2" fmla="*/ 1117476 h 2260532"/>
              <a:gd name="connsiteX3" fmla="*/ 1633400 w 12572818"/>
              <a:gd name="connsiteY3" fmla="*/ 962028 h 2260532"/>
              <a:gd name="connsiteX4" fmla="*/ 2063168 w 12572818"/>
              <a:gd name="connsiteY4" fmla="*/ 1282068 h 2260532"/>
              <a:gd name="connsiteX5" fmla="*/ 2410640 w 12572818"/>
              <a:gd name="connsiteY5" fmla="*/ 541404 h 2260532"/>
              <a:gd name="connsiteX6" fmla="*/ 2492936 w 12572818"/>
              <a:gd name="connsiteY6" fmla="*/ 2169036 h 2260532"/>
              <a:gd name="connsiteX7" fmla="*/ 2666672 w 12572818"/>
              <a:gd name="connsiteY7" fmla="*/ 1327788 h 2260532"/>
              <a:gd name="connsiteX8" fmla="*/ 3297608 w 12572818"/>
              <a:gd name="connsiteY8" fmla="*/ 1638684 h 2260532"/>
              <a:gd name="connsiteX9" fmla="*/ 3901112 w 12572818"/>
              <a:gd name="connsiteY9" fmla="*/ 742572 h 2260532"/>
              <a:gd name="connsiteX10" fmla="*/ 4961816 w 12572818"/>
              <a:gd name="connsiteY10" fmla="*/ 1483236 h 2260532"/>
              <a:gd name="connsiteX11" fmla="*/ 5867072 w 12572818"/>
              <a:gd name="connsiteY11" fmla="*/ 102492 h 2260532"/>
              <a:gd name="connsiteX12" fmla="*/ 5885360 w 12572818"/>
              <a:gd name="connsiteY12" fmla="*/ 1163196 h 2260532"/>
              <a:gd name="connsiteX13" fmla="*/ 6562016 w 12572818"/>
              <a:gd name="connsiteY13" fmla="*/ 641988 h 2260532"/>
              <a:gd name="connsiteX14" fmla="*/ 6927776 w 12572818"/>
              <a:gd name="connsiteY14" fmla="*/ 824868 h 2260532"/>
              <a:gd name="connsiteX15" fmla="*/ 6808904 w 12572818"/>
              <a:gd name="connsiteY15" fmla="*/ 1172340 h 2260532"/>
              <a:gd name="connsiteX16" fmla="*/ 7650152 w 12572818"/>
              <a:gd name="connsiteY16" fmla="*/ 1181484 h 2260532"/>
              <a:gd name="connsiteX17" fmla="*/ 8180504 w 12572818"/>
              <a:gd name="connsiteY17" fmla="*/ 120780 h 2260532"/>
              <a:gd name="connsiteX18" fmla="*/ 8512142 w 12572818"/>
              <a:gd name="connsiteY18" fmla="*/ 694845 h 2260532"/>
              <a:gd name="connsiteX19" fmla="*/ 8947483 w 12572818"/>
              <a:gd name="connsiteY19" fmla="*/ 177605 h 2260532"/>
              <a:gd name="connsiteX20" fmla="*/ 9263728 w 12572818"/>
              <a:gd name="connsiteY20" fmla="*/ 306339 h 2260532"/>
              <a:gd name="connsiteX21" fmla="*/ 9815272 w 12572818"/>
              <a:gd name="connsiteY21" fmla="*/ 28268 h 2260532"/>
              <a:gd name="connsiteX22" fmla="*/ 10574626 w 12572818"/>
              <a:gd name="connsiteY22" fmla="*/ 1038612 h 2260532"/>
              <a:gd name="connsiteX23" fmla="*/ 10708797 w 12572818"/>
              <a:gd name="connsiteY23" fmla="*/ 624548 h 2260532"/>
              <a:gd name="connsiteX24" fmla="*/ 10905729 w 12572818"/>
              <a:gd name="connsiteY24" fmla="*/ 552018 h 2260532"/>
              <a:gd name="connsiteX25" fmla="*/ 11492194 w 12572818"/>
              <a:gd name="connsiteY25" fmla="*/ 653139 h 2260532"/>
              <a:gd name="connsiteX26" fmla="*/ 12047927 w 12572818"/>
              <a:gd name="connsiteY26" fmla="*/ 66451 h 2260532"/>
              <a:gd name="connsiteX27" fmla="*/ 12569624 w 12572818"/>
              <a:gd name="connsiteY27" fmla="*/ 641988 h 2260532"/>
              <a:gd name="connsiteX28" fmla="*/ 12254402 w 12572818"/>
              <a:gd name="connsiteY28" fmla="*/ 239031 h 2260532"/>
              <a:gd name="connsiteX29" fmla="*/ 11988912 w 12572818"/>
              <a:gd name="connsiteY29" fmla="*/ 116412 h 2260532"/>
              <a:gd name="connsiteX30" fmla="*/ 11495809 w 12572818"/>
              <a:gd name="connsiteY30" fmla="*/ 682668 h 2260532"/>
              <a:gd name="connsiteX31" fmla="*/ 10786544 w 12572818"/>
              <a:gd name="connsiteY31" fmla="*/ 587124 h 2260532"/>
              <a:gd name="connsiteX32" fmla="*/ 10584930 w 12572818"/>
              <a:gd name="connsiteY32" fmla="*/ 1073318 h 2260532"/>
              <a:gd name="connsiteX33" fmla="*/ 9793416 w 12572818"/>
              <a:gd name="connsiteY33" fmla="*/ 47628 h 2260532"/>
              <a:gd name="connsiteX34" fmla="*/ 9226169 w 12572818"/>
              <a:gd name="connsiteY34" fmla="*/ 357190 h 2260532"/>
              <a:gd name="connsiteX35" fmla="*/ 8941552 w 12572818"/>
              <a:gd name="connsiteY35" fmla="*/ 199018 h 2260532"/>
              <a:gd name="connsiteX36" fmla="*/ 8509907 w 12572818"/>
              <a:gd name="connsiteY36" fmla="*/ 745296 h 2260532"/>
              <a:gd name="connsiteX37" fmla="*/ 8207936 w 12572818"/>
              <a:gd name="connsiteY37" fmla="*/ 157356 h 2260532"/>
              <a:gd name="connsiteX38" fmla="*/ 7814744 w 12572818"/>
              <a:gd name="connsiteY38" fmla="*/ 1090044 h 2260532"/>
              <a:gd name="connsiteX39" fmla="*/ 7366688 w 12572818"/>
              <a:gd name="connsiteY39" fmla="*/ 1309500 h 2260532"/>
              <a:gd name="connsiteX40" fmla="*/ 6717464 w 12572818"/>
              <a:gd name="connsiteY40" fmla="*/ 1181484 h 2260532"/>
              <a:gd name="connsiteX41" fmla="*/ 6891200 w 12572818"/>
              <a:gd name="connsiteY41" fmla="*/ 879732 h 2260532"/>
              <a:gd name="connsiteX42" fmla="*/ 6562016 w 12572818"/>
              <a:gd name="connsiteY42" fmla="*/ 678564 h 2260532"/>
              <a:gd name="connsiteX43" fmla="*/ 6260264 w 12572818"/>
              <a:gd name="connsiteY43" fmla="*/ 952884 h 2260532"/>
              <a:gd name="connsiteX44" fmla="*/ 5812208 w 12572818"/>
              <a:gd name="connsiteY44" fmla="*/ 1218060 h 2260532"/>
              <a:gd name="connsiteX45" fmla="*/ 5848784 w 12572818"/>
              <a:gd name="connsiteY45" fmla="*/ 157356 h 2260532"/>
              <a:gd name="connsiteX46" fmla="*/ 5044112 w 12572818"/>
              <a:gd name="connsiteY46" fmla="*/ 1492380 h 2260532"/>
              <a:gd name="connsiteX47" fmla="*/ 3992552 w 12572818"/>
              <a:gd name="connsiteY47" fmla="*/ 870588 h 2260532"/>
              <a:gd name="connsiteX48" fmla="*/ 3251888 w 12572818"/>
              <a:gd name="connsiteY48" fmla="*/ 1711836 h 2260532"/>
              <a:gd name="connsiteX49" fmla="*/ 2712392 w 12572818"/>
              <a:gd name="connsiteY49" fmla="*/ 1437516 h 2260532"/>
              <a:gd name="connsiteX50" fmla="*/ 2447216 w 12572818"/>
              <a:gd name="connsiteY50" fmla="*/ 2251332 h 2260532"/>
              <a:gd name="connsiteX51" fmla="*/ 2401496 w 12572818"/>
              <a:gd name="connsiteY51" fmla="*/ 806580 h 2260532"/>
              <a:gd name="connsiteX52" fmla="*/ 2081456 w 12572818"/>
              <a:gd name="connsiteY52" fmla="*/ 1373508 h 2260532"/>
              <a:gd name="connsiteX53" fmla="*/ 1642544 w 12572818"/>
              <a:gd name="connsiteY53" fmla="*/ 989460 h 2260532"/>
              <a:gd name="connsiteX54" fmla="*/ 1322504 w 12572818"/>
              <a:gd name="connsiteY54" fmla="*/ 1190628 h 2260532"/>
              <a:gd name="connsiteX55" fmla="*/ 1121336 w 12572818"/>
              <a:gd name="connsiteY55" fmla="*/ 907164 h 2260532"/>
              <a:gd name="connsiteX56" fmla="*/ 911024 w 12572818"/>
              <a:gd name="connsiteY56" fmla="*/ 404244 h 2260532"/>
              <a:gd name="connsiteX57" fmla="*/ 106352 w 12572818"/>
              <a:gd name="connsiteY57" fmla="*/ 971172 h 2260532"/>
              <a:gd name="connsiteX58" fmla="*/ 88064 w 12572818"/>
              <a:gd name="connsiteY58" fmla="*/ 770004 h 2260532"/>
              <a:gd name="connsiteX59" fmla="*/ 810440 w 12572818"/>
              <a:gd name="connsiteY59" fmla="*/ 331092 h 2260532"/>
              <a:gd name="connsiteX0" fmla="*/ 810440 w 12572818"/>
              <a:gd name="connsiteY0" fmla="*/ 327132 h 2256572"/>
              <a:gd name="connsiteX1" fmla="*/ 1066472 w 12572818"/>
              <a:gd name="connsiteY1" fmla="*/ 446004 h 2256572"/>
              <a:gd name="connsiteX2" fmla="*/ 1285928 w 12572818"/>
              <a:gd name="connsiteY2" fmla="*/ 1113516 h 2256572"/>
              <a:gd name="connsiteX3" fmla="*/ 1633400 w 12572818"/>
              <a:gd name="connsiteY3" fmla="*/ 958068 h 2256572"/>
              <a:gd name="connsiteX4" fmla="*/ 2063168 w 12572818"/>
              <a:gd name="connsiteY4" fmla="*/ 1278108 h 2256572"/>
              <a:gd name="connsiteX5" fmla="*/ 2410640 w 12572818"/>
              <a:gd name="connsiteY5" fmla="*/ 537444 h 2256572"/>
              <a:gd name="connsiteX6" fmla="*/ 2492936 w 12572818"/>
              <a:gd name="connsiteY6" fmla="*/ 2165076 h 2256572"/>
              <a:gd name="connsiteX7" fmla="*/ 2666672 w 12572818"/>
              <a:gd name="connsiteY7" fmla="*/ 1323828 h 2256572"/>
              <a:gd name="connsiteX8" fmla="*/ 3297608 w 12572818"/>
              <a:gd name="connsiteY8" fmla="*/ 1634724 h 2256572"/>
              <a:gd name="connsiteX9" fmla="*/ 3901112 w 12572818"/>
              <a:gd name="connsiteY9" fmla="*/ 738612 h 2256572"/>
              <a:gd name="connsiteX10" fmla="*/ 4961816 w 12572818"/>
              <a:gd name="connsiteY10" fmla="*/ 1479276 h 2256572"/>
              <a:gd name="connsiteX11" fmla="*/ 5867072 w 12572818"/>
              <a:gd name="connsiteY11" fmla="*/ 98532 h 2256572"/>
              <a:gd name="connsiteX12" fmla="*/ 5885360 w 12572818"/>
              <a:gd name="connsiteY12" fmla="*/ 1159236 h 2256572"/>
              <a:gd name="connsiteX13" fmla="*/ 6562016 w 12572818"/>
              <a:gd name="connsiteY13" fmla="*/ 638028 h 2256572"/>
              <a:gd name="connsiteX14" fmla="*/ 6927776 w 12572818"/>
              <a:gd name="connsiteY14" fmla="*/ 820908 h 2256572"/>
              <a:gd name="connsiteX15" fmla="*/ 6808904 w 12572818"/>
              <a:gd name="connsiteY15" fmla="*/ 1168380 h 2256572"/>
              <a:gd name="connsiteX16" fmla="*/ 7650152 w 12572818"/>
              <a:gd name="connsiteY16" fmla="*/ 1177524 h 2256572"/>
              <a:gd name="connsiteX17" fmla="*/ 8180504 w 12572818"/>
              <a:gd name="connsiteY17" fmla="*/ 116820 h 2256572"/>
              <a:gd name="connsiteX18" fmla="*/ 8512142 w 12572818"/>
              <a:gd name="connsiteY18" fmla="*/ 690885 h 2256572"/>
              <a:gd name="connsiteX19" fmla="*/ 8938384 w 12572818"/>
              <a:gd name="connsiteY19" fmla="*/ 169096 h 2256572"/>
              <a:gd name="connsiteX20" fmla="*/ 9263728 w 12572818"/>
              <a:gd name="connsiteY20" fmla="*/ 302379 h 2256572"/>
              <a:gd name="connsiteX21" fmla="*/ 9815272 w 12572818"/>
              <a:gd name="connsiteY21" fmla="*/ 24308 h 2256572"/>
              <a:gd name="connsiteX22" fmla="*/ 10574626 w 12572818"/>
              <a:gd name="connsiteY22" fmla="*/ 1034652 h 2256572"/>
              <a:gd name="connsiteX23" fmla="*/ 10708797 w 12572818"/>
              <a:gd name="connsiteY23" fmla="*/ 620588 h 2256572"/>
              <a:gd name="connsiteX24" fmla="*/ 10905729 w 12572818"/>
              <a:gd name="connsiteY24" fmla="*/ 548058 h 2256572"/>
              <a:gd name="connsiteX25" fmla="*/ 11492194 w 12572818"/>
              <a:gd name="connsiteY25" fmla="*/ 649179 h 2256572"/>
              <a:gd name="connsiteX26" fmla="*/ 12047927 w 12572818"/>
              <a:gd name="connsiteY26" fmla="*/ 62491 h 2256572"/>
              <a:gd name="connsiteX27" fmla="*/ 12569624 w 12572818"/>
              <a:gd name="connsiteY27" fmla="*/ 638028 h 2256572"/>
              <a:gd name="connsiteX28" fmla="*/ 12254402 w 12572818"/>
              <a:gd name="connsiteY28" fmla="*/ 235071 h 2256572"/>
              <a:gd name="connsiteX29" fmla="*/ 11988912 w 12572818"/>
              <a:gd name="connsiteY29" fmla="*/ 112452 h 2256572"/>
              <a:gd name="connsiteX30" fmla="*/ 11495809 w 12572818"/>
              <a:gd name="connsiteY30" fmla="*/ 678708 h 2256572"/>
              <a:gd name="connsiteX31" fmla="*/ 10786544 w 12572818"/>
              <a:gd name="connsiteY31" fmla="*/ 583164 h 2256572"/>
              <a:gd name="connsiteX32" fmla="*/ 10584930 w 12572818"/>
              <a:gd name="connsiteY32" fmla="*/ 1069358 h 2256572"/>
              <a:gd name="connsiteX33" fmla="*/ 9793416 w 12572818"/>
              <a:gd name="connsiteY33" fmla="*/ 43668 h 2256572"/>
              <a:gd name="connsiteX34" fmla="*/ 9226169 w 12572818"/>
              <a:gd name="connsiteY34" fmla="*/ 353230 h 2256572"/>
              <a:gd name="connsiteX35" fmla="*/ 8941552 w 12572818"/>
              <a:gd name="connsiteY35" fmla="*/ 195058 h 2256572"/>
              <a:gd name="connsiteX36" fmla="*/ 8509907 w 12572818"/>
              <a:gd name="connsiteY36" fmla="*/ 741336 h 2256572"/>
              <a:gd name="connsiteX37" fmla="*/ 8207936 w 12572818"/>
              <a:gd name="connsiteY37" fmla="*/ 153396 h 2256572"/>
              <a:gd name="connsiteX38" fmla="*/ 7814744 w 12572818"/>
              <a:gd name="connsiteY38" fmla="*/ 1086084 h 2256572"/>
              <a:gd name="connsiteX39" fmla="*/ 7366688 w 12572818"/>
              <a:gd name="connsiteY39" fmla="*/ 1305540 h 2256572"/>
              <a:gd name="connsiteX40" fmla="*/ 6717464 w 12572818"/>
              <a:gd name="connsiteY40" fmla="*/ 1177524 h 2256572"/>
              <a:gd name="connsiteX41" fmla="*/ 6891200 w 12572818"/>
              <a:gd name="connsiteY41" fmla="*/ 875772 h 2256572"/>
              <a:gd name="connsiteX42" fmla="*/ 6562016 w 12572818"/>
              <a:gd name="connsiteY42" fmla="*/ 674604 h 2256572"/>
              <a:gd name="connsiteX43" fmla="*/ 6260264 w 12572818"/>
              <a:gd name="connsiteY43" fmla="*/ 948924 h 2256572"/>
              <a:gd name="connsiteX44" fmla="*/ 5812208 w 12572818"/>
              <a:gd name="connsiteY44" fmla="*/ 1214100 h 2256572"/>
              <a:gd name="connsiteX45" fmla="*/ 5848784 w 12572818"/>
              <a:gd name="connsiteY45" fmla="*/ 153396 h 2256572"/>
              <a:gd name="connsiteX46" fmla="*/ 5044112 w 12572818"/>
              <a:gd name="connsiteY46" fmla="*/ 1488420 h 2256572"/>
              <a:gd name="connsiteX47" fmla="*/ 3992552 w 12572818"/>
              <a:gd name="connsiteY47" fmla="*/ 866628 h 2256572"/>
              <a:gd name="connsiteX48" fmla="*/ 3251888 w 12572818"/>
              <a:gd name="connsiteY48" fmla="*/ 1707876 h 2256572"/>
              <a:gd name="connsiteX49" fmla="*/ 2712392 w 12572818"/>
              <a:gd name="connsiteY49" fmla="*/ 1433556 h 2256572"/>
              <a:gd name="connsiteX50" fmla="*/ 2447216 w 12572818"/>
              <a:gd name="connsiteY50" fmla="*/ 2247372 h 2256572"/>
              <a:gd name="connsiteX51" fmla="*/ 2401496 w 12572818"/>
              <a:gd name="connsiteY51" fmla="*/ 802620 h 2256572"/>
              <a:gd name="connsiteX52" fmla="*/ 2081456 w 12572818"/>
              <a:gd name="connsiteY52" fmla="*/ 1369548 h 2256572"/>
              <a:gd name="connsiteX53" fmla="*/ 1642544 w 12572818"/>
              <a:gd name="connsiteY53" fmla="*/ 985500 h 2256572"/>
              <a:gd name="connsiteX54" fmla="*/ 1322504 w 12572818"/>
              <a:gd name="connsiteY54" fmla="*/ 1186668 h 2256572"/>
              <a:gd name="connsiteX55" fmla="*/ 1121336 w 12572818"/>
              <a:gd name="connsiteY55" fmla="*/ 903204 h 2256572"/>
              <a:gd name="connsiteX56" fmla="*/ 911024 w 12572818"/>
              <a:gd name="connsiteY56" fmla="*/ 400284 h 2256572"/>
              <a:gd name="connsiteX57" fmla="*/ 106352 w 12572818"/>
              <a:gd name="connsiteY57" fmla="*/ 967212 h 2256572"/>
              <a:gd name="connsiteX58" fmla="*/ 88064 w 12572818"/>
              <a:gd name="connsiteY58" fmla="*/ 766044 h 2256572"/>
              <a:gd name="connsiteX59" fmla="*/ 810440 w 12572818"/>
              <a:gd name="connsiteY59" fmla="*/ 327132 h 225657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45246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45246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45246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39270 w 12572818"/>
              <a:gd name="connsiteY42" fmla="*/ 68306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39270 w 12572818"/>
              <a:gd name="connsiteY42" fmla="*/ 68306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28419 w 12572818"/>
              <a:gd name="connsiteY43" fmla="*/ 1007425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28419 w 12572818"/>
              <a:gd name="connsiteY43" fmla="*/ 1007425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64885 w 12572818"/>
              <a:gd name="connsiteY9" fmla="*/ 810761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64885 w 12572818"/>
              <a:gd name="connsiteY9" fmla="*/ 810761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64885 w 12572818"/>
              <a:gd name="connsiteY9" fmla="*/ 810761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51237 w 12572818"/>
              <a:gd name="connsiteY9" fmla="*/ 833508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51237 w 12572818"/>
              <a:gd name="connsiteY9" fmla="*/ 833508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51237 w 12572818"/>
              <a:gd name="connsiteY9" fmla="*/ 833508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67072 w 12572818"/>
              <a:gd name="connsiteY11" fmla="*/ 102442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83096 w 12572818"/>
              <a:gd name="connsiteY25" fmla="*/ 643990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83096 w 12572818"/>
              <a:gd name="connsiteY25" fmla="*/ 643990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83096 w 12572818"/>
              <a:gd name="connsiteY25" fmla="*/ 643990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73063 w 12572818"/>
              <a:gd name="connsiteY30" fmla="*/ 691717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3588"/>
              <a:gd name="connsiteY0" fmla="*/ 331042 h 2260543"/>
              <a:gd name="connsiteX1" fmla="*/ 1066472 w 12573588"/>
              <a:gd name="connsiteY1" fmla="*/ 449914 h 2260543"/>
              <a:gd name="connsiteX2" fmla="*/ 1285928 w 12573588"/>
              <a:gd name="connsiteY2" fmla="*/ 1117426 h 2260543"/>
              <a:gd name="connsiteX3" fmla="*/ 1633400 w 12573588"/>
              <a:gd name="connsiteY3" fmla="*/ 961978 h 2260543"/>
              <a:gd name="connsiteX4" fmla="*/ 2063168 w 12573588"/>
              <a:gd name="connsiteY4" fmla="*/ 1282018 h 2260543"/>
              <a:gd name="connsiteX5" fmla="*/ 2410640 w 12573588"/>
              <a:gd name="connsiteY5" fmla="*/ 541354 h 2260543"/>
              <a:gd name="connsiteX6" fmla="*/ 2492936 w 12573588"/>
              <a:gd name="connsiteY6" fmla="*/ 2168986 h 2260543"/>
              <a:gd name="connsiteX7" fmla="*/ 2666672 w 12573588"/>
              <a:gd name="connsiteY7" fmla="*/ 1327738 h 2260543"/>
              <a:gd name="connsiteX8" fmla="*/ 3297608 w 12573588"/>
              <a:gd name="connsiteY8" fmla="*/ 1638634 h 2260543"/>
              <a:gd name="connsiteX9" fmla="*/ 4051237 w 12573588"/>
              <a:gd name="connsiteY9" fmla="*/ 833508 h 2260543"/>
              <a:gd name="connsiteX10" fmla="*/ 4961816 w 12573588"/>
              <a:gd name="connsiteY10" fmla="*/ 1483186 h 2260543"/>
              <a:gd name="connsiteX11" fmla="*/ 5857973 w 12573588"/>
              <a:gd name="connsiteY11" fmla="*/ 116089 h 2260543"/>
              <a:gd name="connsiteX12" fmla="*/ 5862614 w 12573588"/>
              <a:gd name="connsiteY12" fmla="*/ 1158597 h 2260543"/>
              <a:gd name="connsiteX13" fmla="*/ 6521072 w 12573588"/>
              <a:gd name="connsiteY13" fmla="*/ 664684 h 2260543"/>
              <a:gd name="connsiteX14" fmla="*/ 6932325 w 12573588"/>
              <a:gd name="connsiteY14" fmla="*/ 865761 h 2260543"/>
              <a:gd name="connsiteX15" fmla="*/ 6777059 w 12573588"/>
              <a:gd name="connsiteY15" fmla="*/ 1185938 h 2260543"/>
              <a:gd name="connsiteX16" fmla="*/ 7622857 w 12573588"/>
              <a:gd name="connsiteY16" fmla="*/ 1217828 h 2260543"/>
              <a:gd name="connsiteX17" fmla="*/ 8180504 w 12573588"/>
              <a:gd name="connsiteY17" fmla="*/ 120730 h 2260543"/>
              <a:gd name="connsiteX18" fmla="*/ 8516691 w 12573588"/>
              <a:gd name="connsiteY18" fmla="*/ 681148 h 2260543"/>
              <a:gd name="connsiteX19" fmla="*/ 8938384 w 12573588"/>
              <a:gd name="connsiteY19" fmla="*/ 173006 h 2260543"/>
              <a:gd name="connsiteX20" fmla="*/ 9263728 w 12573588"/>
              <a:gd name="connsiteY20" fmla="*/ 306289 h 2260543"/>
              <a:gd name="connsiteX21" fmla="*/ 9815272 w 12573588"/>
              <a:gd name="connsiteY21" fmla="*/ 28218 h 2260543"/>
              <a:gd name="connsiteX22" fmla="*/ 10574626 w 12573588"/>
              <a:gd name="connsiteY22" fmla="*/ 1038562 h 2260543"/>
              <a:gd name="connsiteX23" fmla="*/ 10699699 w 12573588"/>
              <a:gd name="connsiteY23" fmla="*/ 638146 h 2260543"/>
              <a:gd name="connsiteX24" fmla="*/ 10933025 w 12573588"/>
              <a:gd name="connsiteY24" fmla="*/ 551968 h 2260543"/>
              <a:gd name="connsiteX25" fmla="*/ 11483096 w 12573588"/>
              <a:gd name="connsiteY25" fmla="*/ 643990 h 2260543"/>
              <a:gd name="connsiteX26" fmla="*/ 12047927 w 12573588"/>
              <a:gd name="connsiteY26" fmla="*/ 66401 h 2260543"/>
              <a:gd name="connsiteX27" fmla="*/ 12569624 w 12573588"/>
              <a:gd name="connsiteY27" fmla="*/ 641938 h 2260543"/>
              <a:gd name="connsiteX28" fmla="*/ 12272599 w 12573588"/>
              <a:gd name="connsiteY28" fmla="*/ 284474 h 2260543"/>
              <a:gd name="connsiteX29" fmla="*/ 11988912 w 12573588"/>
              <a:gd name="connsiteY29" fmla="*/ 116362 h 2260543"/>
              <a:gd name="connsiteX30" fmla="*/ 11473063 w 12573588"/>
              <a:gd name="connsiteY30" fmla="*/ 691717 h 2260543"/>
              <a:gd name="connsiteX31" fmla="*/ 10786544 w 12573588"/>
              <a:gd name="connsiteY31" fmla="*/ 587074 h 2260543"/>
              <a:gd name="connsiteX32" fmla="*/ 10584930 w 12573588"/>
              <a:gd name="connsiteY32" fmla="*/ 1073268 h 2260543"/>
              <a:gd name="connsiteX33" fmla="*/ 9793416 w 12573588"/>
              <a:gd name="connsiteY33" fmla="*/ 47578 h 2260543"/>
              <a:gd name="connsiteX34" fmla="*/ 9226169 w 12573588"/>
              <a:gd name="connsiteY34" fmla="*/ 357140 h 2260543"/>
              <a:gd name="connsiteX35" fmla="*/ 8941552 w 12573588"/>
              <a:gd name="connsiteY35" fmla="*/ 198968 h 2260543"/>
              <a:gd name="connsiteX36" fmla="*/ 8509907 w 12573588"/>
              <a:gd name="connsiteY36" fmla="*/ 722501 h 2260543"/>
              <a:gd name="connsiteX37" fmla="*/ 8194288 w 12573588"/>
              <a:gd name="connsiteY37" fmla="*/ 157306 h 2260543"/>
              <a:gd name="connsiteX38" fmla="*/ 7732858 w 12573588"/>
              <a:gd name="connsiteY38" fmla="*/ 1144585 h 2260543"/>
              <a:gd name="connsiteX39" fmla="*/ 7330294 w 12573588"/>
              <a:gd name="connsiteY39" fmla="*/ 1327647 h 2260543"/>
              <a:gd name="connsiteX40" fmla="*/ 6717464 w 12573588"/>
              <a:gd name="connsiteY40" fmla="*/ 1181434 h 2260543"/>
              <a:gd name="connsiteX41" fmla="*/ 6891200 w 12573588"/>
              <a:gd name="connsiteY41" fmla="*/ 879682 h 2260543"/>
              <a:gd name="connsiteX42" fmla="*/ 6598410 w 12573588"/>
              <a:gd name="connsiteY42" fmla="*/ 687613 h 2260543"/>
              <a:gd name="connsiteX43" fmla="*/ 6232968 w 12573588"/>
              <a:gd name="connsiteY43" fmla="*/ 957383 h 2260543"/>
              <a:gd name="connsiteX44" fmla="*/ 5830406 w 12573588"/>
              <a:gd name="connsiteY44" fmla="*/ 1181615 h 2260543"/>
              <a:gd name="connsiteX45" fmla="*/ 5848784 w 12573588"/>
              <a:gd name="connsiteY45" fmla="*/ 157306 h 2260543"/>
              <a:gd name="connsiteX46" fmla="*/ 4975873 w 12573588"/>
              <a:gd name="connsiteY46" fmla="*/ 1510527 h 2260543"/>
              <a:gd name="connsiteX47" fmla="*/ 3992552 w 12573588"/>
              <a:gd name="connsiteY47" fmla="*/ 870538 h 2260543"/>
              <a:gd name="connsiteX48" fmla="*/ 3315577 w 12573588"/>
              <a:gd name="connsiteY48" fmla="*/ 1675392 h 2260543"/>
              <a:gd name="connsiteX49" fmla="*/ 2712392 w 12573588"/>
              <a:gd name="connsiteY49" fmla="*/ 1437466 h 2260543"/>
              <a:gd name="connsiteX50" fmla="*/ 2447216 w 12573588"/>
              <a:gd name="connsiteY50" fmla="*/ 2251282 h 2260543"/>
              <a:gd name="connsiteX51" fmla="*/ 2401496 w 12573588"/>
              <a:gd name="connsiteY51" fmla="*/ 806530 h 2260543"/>
              <a:gd name="connsiteX52" fmla="*/ 2081456 w 12573588"/>
              <a:gd name="connsiteY52" fmla="*/ 1373458 h 2260543"/>
              <a:gd name="connsiteX53" fmla="*/ 1642544 w 12573588"/>
              <a:gd name="connsiteY53" fmla="*/ 989410 h 2260543"/>
              <a:gd name="connsiteX54" fmla="*/ 1322504 w 12573588"/>
              <a:gd name="connsiteY54" fmla="*/ 1190578 h 2260543"/>
              <a:gd name="connsiteX55" fmla="*/ 1121336 w 12573588"/>
              <a:gd name="connsiteY55" fmla="*/ 907114 h 2260543"/>
              <a:gd name="connsiteX56" fmla="*/ 911024 w 12573588"/>
              <a:gd name="connsiteY56" fmla="*/ 404194 h 2260543"/>
              <a:gd name="connsiteX57" fmla="*/ 106352 w 12573588"/>
              <a:gd name="connsiteY57" fmla="*/ 971122 h 2260543"/>
              <a:gd name="connsiteX58" fmla="*/ 88064 w 12573588"/>
              <a:gd name="connsiteY58" fmla="*/ 769954 h 2260543"/>
              <a:gd name="connsiteX59" fmla="*/ 810440 w 12573588"/>
              <a:gd name="connsiteY59" fmla="*/ 331042 h 2260543"/>
              <a:gd name="connsiteX0" fmla="*/ 810440 w 12573524"/>
              <a:gd name="connsiteY0" fmla="*/ 331042 h 2260543"/>
              <a:gd name="connsiteX1" fmla="*/ 1066472 w 12573524"/>
              <a:gd name="connsiteY1" fmla="*/ 449914 h 2260543"/>
              <a:gd name="connsiteX2" fmla="*/ 1285928 w 12573524"/>
              <a:gd name="connsiteY2" fmla="*/ 1117426 h 2260543"/>
              <a:gd name="connsiteX3" fmla="*/ 1633400 w 12573524"/>
              <a:gd name="connsiteY3" fmla="*/ 961978 h 2260543"/>
              <a:gd name="connsiteX4" fmla="*/ 2063168 w 12573524"/>
              <a:gd name="connsiteY4" fmla="*/ 1282018 h 2260543"/>
              <a:gd name="connsiteX5" fmla="*/ 2410640 w 12573524"/>
              <a:gd name="connsiteY5" fmla="*/ 541354 h 2260543"/>
              <a:gd name="connsiteX6" fmla="*/ 2492936 w 12573524"/>
              <a:gd name="connsiteY6" fmla="*/ 2168986 h 2260543"/>
              <a:gd name="connsiteX7" fmla="*/ 2666672 w 12573524"/>
              <a:gd name="connsiteY7" fmla="*/ 1327738 h 2260543"/>
              <a:gd name="connsiteX8" fmla="*/ 3297608 w 12573524"/>
              <a:gd name="connsiteY8" fmla="*/ 1638634 h 2260543"/>
              <a:gd name="connsiteX9" fmla="*/ 4051237 w 12573524"/>
              <a:gd name="connsiteY9" fmla="*/ 833508 h 2260543"/>
              <a:gd name="connsiteX10" fmla="*/ 4961816 w 12573524"/>
              <a:gd name="connsiteY10" fmla="*/ 1483186 h 2260543"/>
              <a:gd name="connsiteX11" fmla="*/ 5857973 w 12573524"/>
              <a:gd name="connsiteY11" fmla="*/ 116089 h 2260543"/>
              <a:gd name="connsiteX12" fmla="*/ 5862614 w 12573524"/>
              <a:gd name="connsiteY12" fmla="*/ 1158597 h 2260543"/>
              <a:gd name="connsiteX13" fmla="*/ 6521072 w 12573524"/>
              <a:gd name="connsiteY13" fmla="*/ 664684 h 2260543"/>
              <a:gd name="connsiteX14" fmla="*/ 6932325 w 12573524"/>
              <a:gd name="connsiteY14" fmla="*/ 865761 h 2260543"/>
              <a:gd name="connsiteX15" fmla="*/ 6777059 w 12573524"/>
              <a:gd name="connsiteY15" fmla="*/ 1185938 h 2260543"/>
              <a:gd name="connsiteX16" fmla="*/ 7622857 w 12573524"/>
              <a:gd name="connsiteY16" fmla="*/ 1217828 h 2260543"/>
              <a:gd name="connsiteX17" fmla="*/ 8180504 w 12573524"/>
              <a:gd name="connsiteY17" fmla="*/ 120730 h 2260543"/>
              <a:gd name="connsiteX18" fmla="*/ 8516691 w 12573524"/>
              <a:gd name="connsiteY18" fmla="*/ 681148 h 2260543"/>
              <a:gd name="connsiteX19" fmla="*/ 8938384 w 12573524"/>
              <a:gd name="connsiteY19" fmla="*/ 173006 h 2260543"/>
              <a:gd name="connsiteX20" fmla="*/ 9263728 w 12573524"/>
              <a:gd name="connsiteY20" fmla="*/ 306289 h 2260543"/>
              <a:gd name="connsiteX21" fmla="*/ 9815272 w 12573524"/>
              <a:gd name="connsiteY21" fmla="*/ 28218 h 2260543"/>
              <a:gd name="connsiteX22" fmla="*/ 10574626 w 12573524"/>
              <a:gd name="connsiteY22" fmla="*/ 1038562 h 2260543"/>
              <a:gd name="connsiteX23" fmla="*/ 10699699 w 12573524"/>
              <a:gd name="connsiteY23" fmla="*/ 638146 h 2260543"/>
              <a:gd name="connsiteX24" fmla="*/ 10933025 w 12573524"/>
              <a:gd name="connsiteY24" fmla="*/ 551968 h 2260543"/>
              <a:gd name="connsiteX25" fmla="*/ 11483096 w 12573524"/>
              <a:gd name="connsiteY25" fmla="*/ 643990 h 2260543"/>
              <a:gd name="connsiteX26" fmla="*/ 12047927 w 12573524"/>
              <a:gd name="connsiteY26" fmla="*/ 66401 h 2260543"/>
              <a:gd name="connsiteX27" fmla="*/ 12569624 w 12573524"/>
              <a:gd name="connsiteY27" fmla="*/ 641938 h 2260543"/>
              <a:gd name="connsiteX28" fmla="*/ 12272599 w 12573524"/>
              <a:gd name="connsiteY28" fmla="*/ 284474 h 2260543"/>
              <a:gd name="connsiteX29" fmla="*/ 11988912 w 12573524"/>
              <a:gd name="connsiteY29" fmla="*/ 116362 h 2260543"/>
              <a:gd name="connsiteX30" fmla="*/ 11473063 w 12573524"/>
              <a:gd name="connsiteY30" fmla="*/ 691717 h 2260543"/>
              <a:gd name="connsiteX31" fmla="*/ 10786544 w 12573524"/>
              <a:gd name="connsiteY31" fmla="*/ 587074 h 2260543"/>
              <a:gd name="connsiteX32" fmla="*/ 10584930 w 12573524"/>
              <a:gd name="connsiteY32" fmla="*/ 1073268 h 2260543"/>
              <a:gd name="connsiteX33" fmla="*/ 9793416 w 12573524"/>
              <a:gd name="connsiteY33" fmla="*/ 47578 h 2260543"/>
              <a:gd name="connsiteX34" fmla="*/ 9226169 w 12573524"/>
              <a:gd name="connsiteY34" fmla="*/ 357140 h 2260543"/>
              <a:gd name="connsiteX35" fmla="*/ 8941552 w 12573524"/>
              <a:gd name="connsiteY35" fmla="*/ 198968 h 2260543"/>
              <a:gd name="connsiteX36" fmla="*/ 8509907 w 12573524"/>
              <a:gd name="connsiteY36" fmla="*/ 722501 h 2260543"/>
              <a:gd name="connsiteX37" fmla="*/ 8194288 w 12573524"/>
              <a:gd name="connsiteY37" fmla="*/ 157306 h 2260543"/>
              <a:gd name="connsiteX38" fmla="*/ 7732858 w 12573524"/>
              <a:gd name="connsiteY38" fmla="*/ 1144585 h 2260543"/>
              <a:gd name="connsiteX39" fmla="*/ 7330294 w 12573524"/>
              <a:gd name="connsiteY39" fmla="*/ 1327647 h 2260543"/>
              <a:gd name="connsiteX40" fmla="*/ 6717464 w 12573524"/>
              <a:gd name="connsiteY40" fmla="*/ 1181434 h 2260543"/>
              <a:gd name="connsiteX41" fmla="*/ 6891200 w 12573524"/>
              <a:gd name="connsiteY41" fmla="*/ 879682 h 2260543"/>
              <a:gd name="connsiteX42" fmla="*/ 6598410 w 12573524"/>
              <a:gd name="connsiteY42" fmla="*/ 687613 h 2260543"/>
              <a:gd name="connsiteX43" fmla="*/ 6232968 w 12573524"/>
              <a:gd name="connsiteY43" fmla="*/ 957383 h 2260543"/>
              <a:gd name="connsiteX44" fmla="*/ 5830406 w 12573524"/>
              <a:gd name="connsiteY44" fmla="*/ 1181615 h 2260543"/>
              <a:gd name="connsiteX45" fmla="*/ 5848784 w 12573524"/>
              <a:gd name="connsiteY45" fmla="*/ 157306 h 2260543"/>
              <a:gd name="connsiteX46" fmla="*/ 4975873 w 12573524"/>
              <a:gd name="connsiteY46" fmla="*/ 1510527 h 2260543"/>
              <a:gd name="connsiteX47" fmla="*/ 3992552 w 12573524"/>
              <a:gd name="connsiteY47" fmla="*/ 870538 h 2260543"/>
              <a:gd name="connsiteX48" fmla="*/ 3315577 w 12573524"/>
              <a:gd name="connsiteY48" fmla="*/ 1675392 h 2260543"/>
              <a:gd name="connsiteX49" fmla="*/ 2712392 w 12573524"/>
              <a:gd name="connsiteY49" fmla="*/ 1437466 h 2260543"/>
              <a:gd name="connsiteX50" fmla="*/ 2447216 w 12573524"/>
              <a:gd name="connsiteY50" fmla="*/ 2251282 h 2260543"/>
              <a:gd name="connsiteX51" fmla="*/ 2401496 w 12573524"/>
              <a:gd name="connsiteY51" fmla="*/ 806530 h 2260543"/>
              <a:gd name="connsiteX52" fmla="*/ 2081456 w 12573524"/>
              <a:gd name="connsiteY52" fmla="*/ 1373458 h 2260543"/>
              <a:gd name="connsiteX53" fmla="*/ 1642544 w 12573524"/>
              <a:gd name="connsiteY53" fmla="*/ 989410 h 2260543"/>
              <a:gd name="connsiteX54" fmla="*/ 1322504 w 12573524"/>
              <a:gd name="connsiteY54" fmla="*/ 1190578 h 2260543"/>
              <a:gd name="connsiteX55" fmla="*/ 1121336 w 12573524"/>
              <a:gd name="connsiteY55" fmla="*/ 907114 h 2260543"/>
              <a:gd name="connsiteX56" fmla="*/ 911024 w 12573524"/>
              <a:gd name="connsiteY56" fmla="*/ 404194 h 2260543"/>
              <a:gd name="connsiteX57" fmla="*/ 106352 w 12573524"/>
              <a:gd name="connsiteY57" fmla="*/ 971122 h 2260543"/>
              <a:gd name="connsiteX58" fmla="*/ 88064 w 12573524"/>
              <a:gd name="connsiteY58" fmla="*/ 769954 h 2260543"/>
              <a:gd name="connsiteX59" fmla="*/ 810440 w 12573524"/>
              <a:gd name="connsiteY59" fmla="*/ 331042 h 2260543"/>
              <a:gd name="connsiteX0" fmla="*/ 810440 w 12573524"/>
              <a:gd name="connsiteY0" fmla="*/ 331042 h 2260543"/>
              <a:gd name="connsiteX1" fmla="*/ 1066472 w 12573524"/>
              <a:gd name="connsiteY1" fmla="*/ 449914 h 2260543"/>
              <a:gd name="connsiteX2" fmla="*/ 1285928 w 12573524"/>
              <a:gd name="connsiteY2" fmla="*/ 1117426 h 2260543"/>
              <a:gd name="connsiteX3" fmla="*/ 1633400 w 12573524"/>
              <a:gd name="connsiteY3" fmla="*/ 961978 h 2260543"/>
              <a:gd name="connsiteX4" fmla="*/ 2063168 w 12573524"/>
              <a:gd name="connsiteY4" fmla="*/ 1282018 h 2260543"/>
              <a:gd name="connsiteX5" fmla="*/ 2410640 w 12573524"/>
              <a:gd name="connsiteY5" fmla="*/ 541354 h 2260543"/>
              <a:gd name="connsiteX6" fmla="*/ 2492936 w 12573524"/>
              <a:gd name="connsiteY6" fmla="*/ 2168986 h 2260543"/>
              <a:gd name="connsiteX7" fmla="*/ 2666672 w 12573524"/>
              <a:gd name="connsiteY7" fmla="*/ 1327738 h 2260543"/>
              <a:gd name="connsiteX8" fmla="*/ 3297608 w 12573524"/>
              <a:gd name="connsiteY8" fmla="*/ 1638634 h 2260543"/>
              <a:gd name="connsiteX9" fmla="*/ 4051237 w 12573524"/>
              <a:gd name="connsiteY9" fmla="*/ 833508 h 2260543"/>
              <a:gd name="connsiteX10" fmla="*/ 4961816 w 12573524"/>
              <a:gd name="connsiteY10" fmla="*/ 1483186 h 2260543"/>
              <a:gd name="connsiteX11" fmla="*/ 5857973 w 12573524"/>
              <a:gd name="connsiteY11" fmla="*/ 116089 h 2260543"/>
              <a:gd name="connsiteX12" fmla="*/ 5862614 w 12573524"/>
              <a:gd name="connsiteY12" fmla="*/ 1158597 h 2260543"/>
              <a:gd name="connsiteX13" fmla="*/ 6521072 w 12573524"/>
              <a:gd name="connsiteY13" fmla="*/ 664684 h 2260543"/>
              <a:gd name="connsiteX14" fmla="*/ 6932325 w 12573524"/>
              <a:gd name="connsiteY14" fmla="*/ 865761 h 2260543"/>
              <a:gd name="connsiteX15" fmla="*/ 6777059 w 12573524"/>
              <a:gd name="connsiteY15" fmla="*/ 1185938 h 2260543"/>
              <a:gd name="connsiteX16" fmla="*/ 7622857 w 12573524"/>
              <a:gd name="connsiteY16" fmla="*/ 1217828 h 2260543"/>
              <a:gd name="connsiteX17" fmla="*/ 8180504 w 12573524"/>
              <a:gd name="connsiteY17" fmla="*/ 120730 h 2260543"/>
              <a:gd name="connsiteX18" fmla="*/ 8516691 w 12573524"/>
              <a:gd name="connsiteY18" fmla="*/ 681148 h 2260543"/>
              <a:gd name="connsiteX19" fmla="*/ 8938384 w 12573524"/>
              <a:gd name="connsiteY19" fmla="*/ 173006 h 2260543"/>
              <a:gd name="connsiteX20" fmla="*/ 9263728 w 12573524"/>
              <a:gd name="connsiteY20" fmla="*/ 306289 h 2260543"/>
              <a:gd name="connsiteX21" fmla="*/ 9815272 w 12573524"/>
              <a:gd name="connsiteY21" fmla="*/ 28218 h 2260543"/>
              <a:gd name="connsiteX22" fmla="*/ 10574626 w 12573524"/>
              <a:gd name="connsiteY22" fmla="*/ 1038562 h 2260543"/>
              <a:gd name="connsiteX23" fmla="*/ 10699699 w 12573524"/>
              <a:gd name="connsiteY23" fmla="*/ 638146 h 2260543"/>
              <a:gd name="connsiteX24" fmla="*/ 10933025 w 12573524"/>
              <a:gd name="connsiteY24" fmla="*/ 551968 h 2260543"/>
              <a:gd name="connsiteX25" fmla="*/ 11483096 w 12573524"/>
              <a:gd name="connsiteY25" fmla="*/ 643990 h 2260543"/>
              <a:gd name="connsiteX26" fmla="*/ 12047927 w 12573524"/>
              <a:gd name="connsiteY26" fmla="*/ 52753 h 2260543"/>
              <a:gd name="connsiteX27" fmla="*/ 12569624 w 12573524"/>
              <a:gd name="connsiteY27" fmla="*/ 641938 h 2260543"/>
              <a:gd name="connsiteX28" fmla="*/ 12272599 w 12573524"/>
              <a:gd name="connsiteY28" fmla="*/ 284474 h 2260543"/>
              <a:gd name="connsiteX29" fmla="*/ 11988912 w 12573524"/>
              <a:gd name="connsiteY29" fmla="*/ 116362 h 2260543"/>
              <a:gd name="connsiteX30" fmla="*/ 11473063 w 12573524"/>
              <a:gd name="connsiteY30" fmla="*/ 691717 h 2260543"/>
              <a:gd name="connsiteX31" fmla="*/ 10786544 w 12573524"/>
              <a:gd name="connsiteY31" fmla="*/ 587074 h 2260543"/>
              <a:gd name="connsiteX32" fmla="*/ 10584930 w 12573524"/>
              <a:gd name="connsiteY32" fmla="*/ 1073268 h 2260543"/>
              <a:gd name="connsiteX33" fmla="*/ 9793416 w 12573524"/>
              <a:gd name="connsiteY33" fmla="*/ 47578 h 2260543"/>
              <a:gd name="connsiteX34" fmla="*/ 9226169 w 12573524"/>
              <a:gd name="connsiteY34" fmla="*/ 357140 h 2260543"/>
              <a:gd name="connsiteX35" fmla="*/ 8941552 w 12573524"/>
              <a:gd name="connsiteY35" fmla="*/ 198968 h 2260543"/>
              <a:gd name="connsiteX36" fmla="*/ 8509907 w 12573524"/>
              <a:gd name="connsiteY36" fmla="*/ 722501 h 2260543"/>
              <a:gd name="connsiteX37" fmla="*/ 8194288 w 12573524"/>
              <a:gd name="connsiteY37" fmla="*/ 157306 h 2260543"/>
              <a:gd name="connsiteX38" fmla="*/ 7732858 w 12573524"/>
              <a:gd name="connsiteY38" fmla="*/ 1144585 h 2260543"/>
              <a:gd name="connsiteX39" fmla="*/ 7330294 w 12573524"/>
              <a:gd name="connsiteY39" fmla="*/ 1327647 h 2260543"/>
              <a:gd name="connsiteX40" fmla="*/ 6717464 w 12573524"/>
              <a:gd name="connsiteY40" fmla="*/ 1181434 h 2260543"/>
              <a:gd name="connsiteX41" fmla="*/ 6891200 w 12573524"/>
              <a:gd name="connsiteY41" fmla="*/ 879682 h 2260543"/>
              <a:gd name="connsiteX42" fmla="*/ 6598410 w 12573524"/>
              <a:gd name="connsiteY42" fmla="*/ 687613 h 2260543"/>
              <a:gd name="connsiteX43" fmla="*/ 6232968 w 12573524"/>
              <a:gd name="connsiteY43" fmla="*/ 957383 h 2260543"/>
              <a:gd name="connsiteX44" fmla="*/ 5830406 w 12573524"/>
              <a:gd name="connsiteY44" fmla="*/ 1181615 h 2260543"/>
              <a:gd name="connsiteX45" fmla="*/ 5848784 w 12573524"/>
              <a:gd name="connsiteY45" fmla="*/ 157306 h 2260543"/>
              <a:gd name="connsiteX46" fmla="*/ 4975873 w 12573524"/>
              <a:gd name="connsiteY46" fmla="*/ 1510527 h 2260543"/>
              <a:gd name="connsiteX47" fmla="*/ 3992552 w 12573524"/>
              <a:gd name="connsiteY47" fmla="*/ 870538 h 2260543"/>
              <a:gd name="connsiteX48" fmla="*/ 3315577 w 12573524"/>
              <a:gd name="connsiteY48" fmla="*/ 1675392 h 2260543"/>
              <a:gd name="connsiteX49" fmla="*/ 2712392 w 12573524"/>
              <a:gd name="connsiteY49" fmla="*/ 1437466 h 2260543"/>
              <a:gd name="connsiteX50" fmla="*/ 2447216 w 12573524"/>
              <a:gd name="connsiteY50" fmla="*/ 2251282 h 2260543"/>
              <a:gd name="connsiteX51" fmla="*/ 2401496 w 12573524"/>
              <a:gd name="connsiteY51" fmla="*/ 806530 h 2260543"/>
              <a:gd name="connsiteX52" fmla="*/ 2081456 w 12573524"/>
              <a:gd name="connsiteY52" fmla="*/ 1373458 h 2260543"/>
              <a:gd name="connsiteX53" fmla="*/ 1642544 w 12573524"/>
              <a:gd name="connsiteY53" fmla="*/ 989410 h 2260543"/>
              <a:gd name="connsiteX54" fmla="*/ 1322504 w 12573524"/>
              <a:gd name="connsiteY54" fmla="*/ 1190578 h 2260543"/>
              <a:gd name="connsiteX55" fmla="*/ 1121336 w 12573524"/>
              <a:gd name="connsiteY55" fmla="*/ 907114 h 2260543"/>
              <a:gd name="connsiteX56" fmla="*/ 911024 w 12573524"/>
              <a:gd name="connsiteY56" fmla="*/ 404194 h 2260543"/>
              <a:gd name="connsiteX57" fmla="*/ 106352 w 12573524"/>
              <a:gd name="connsiteY57" fmla="*/ 971122 h 2260543"/>
              <a:gd name="connsiteX58" fmla="*/ 88064 w 12573524"/>
              <a:gd name="connsiteY58" fmla="*/ 769954 h 2260543"/>
              <a:gd name="connsiteX59" fmla="*/ 810440 w 12573524"/>
              <a:gd name="connsiteY59" fmla="*/ 331042 h 2260543"/>
              <a:gd name="connsiteX0" fmla="*/ 810440 w 12573524"/>
              <a:gd name="connsiteY0" fmla="*/ 331042 h 2258405"/>
              <a:gd name="connsiteX1" fmla="*/ 1066472 w 12573524"/>
              <a:gd name="connsiteY1" fmla="*/ 449914 h 2258405"/>
              <a:gd name="connsiteX2" fmla="*/ 1285928 w 12573524"/>
              <a:gd name="connsiteY2" fmla="*/ 1117426 h 2258405"/>
              <a:gd name="connsiteX3" fmla="*/ 1633400 w 12573524"/>
              <a:gd name="connsiteY3" fmla="*/ 961978 h 2258405"/>
              <a:gd name="connsiteX4" fmla="*/ 2063168 w 12573524"/>
              <a:gd name="connsiteY4" fmla="*/ 1282018 h 2258405"/>
              <a:gd name="connsiteX5" fmla="*/ 2410640 w 12573524"/>
              <a:gd name="connsiteY5" fmla="*/ 541354 h 2258405"/>
              <a:gd name="connsiteX6" fmla="*/ 2492936 w 12573524"/>
              <a:gd name="connsiteY6" fmla="*/ 2168986 h 2258405"/>
              <a:gd name="connsiteX7" fmla="*/ 2666672 w 12573524"/>
              <a:gd name="connsiteY7" fmla="*/ 1327738 h 2258405"/>
              <a:gd name="connsiteX8" fmla="*/ 3297608 w 12573524"/>
              <a:gd name="connsiteY8" fmla="*/ 1638634 h 2258405"/>
              <a:gd name="connsiteX9" fmla="*/ 4051237 w 12573524"/>
              <a:gd name="connsiteY9" fmla="*/ 833508 h 2258405"/>
              <a:gd name="connsiteX10" fmla="*/ 4961816 w 12573524"/>
              <a:gd name="connsiteY10" fmla="*/ 1483186 h 2258405"/>
              <a:gd name="connsiteX11" fmla="*/ 5857973 w 12573524"/>
              <a:gd name="connsiteY11" fmla="*/ 116089 h 2258405"/>
              <a:gd name="connsiteX12" fmla="*/ 5862614 w 12573524"/>
              <a:gd name="connsiteY12" fmla="*/ 1158597 h 2258405"/>
              <a:gd name="connsiteX13" fmla="*/ 6521072 w 12573524"/>
              <a:gd name="connsiteY13" fmla="*/ 664684 h 2258405"/>
              <a:gd name="connsiteX14" fmla="*/ 6932325 w 12573524"/>
              <a:gd name="connsiteY14" fmla="*/ 865761 h 2258405"/>
              <a:gd name="connsiteX15" fmla="*/ 6777059 w 12573524"/>
              <a:gd name="connsiteY15" fmla="*/ 1185938 h 2258405"/>
              <a:gd name="connsiteX16" fmla="*/ 7622857 w 12573524"/>
              <a:gd name="connsiteY16" fmla="*/ 1217828 h 2258405"/>
              <a:gd name="connsiteX17" fmla="*/ 8180504 w 12573524"/>
              <a:gd name="connsiteY17" fmla="*/ 120730 h 2258405"/>
              <a:gd name="connsiteX18" fmla="*/ 8516691 w 12573524"/>
              <a:gd name="connsiteY18" fmla="*/ 681148 h 2258405"/>
              <a:gd name="connsiteX19" fmla="*/ 8938384 w 12573524"/>
              <a:gd name="connsiteY19" fmla="*/ 173006 h 2258405"/>
              <a:gd name="connsiteX20" fmla="*/ 9263728 w 12573524"/>
              <a:gd name="connsiteY20" fmla="*/ 306289 h 2258405"/>
              <a:gd name="connsiteX21" fmla="*/ 9815272 w 12573524"/>
              <a:gd name="connsiteY21" fmla="*/ 28218 h 2258405"/>
              <a:gd name="connsiteX22" fmla="*/ 10574626 w 12573524"/>
              <a:gd name="connsiteY22" fmla="*/ 1038562 h 2258405"/>
              <a:gd name="connsiteX23" fmla="*/ 10699699 w 12573524"/>
              <a:gd name="connsiteY23" fmla="*/ 638146 h 2258405"/>
              <a:gd name="connsiteX24" fmla="*/ 10933025 w 12573524"/>
              <a:gd name="connsiteY24" fmla="*/ 551968 h 2258405"/>
              <a:gd name="connsiteX25" fmla="*/ 11483096 w 12573524"/>
              <a:gd name="connsiteY25" fmla="*/ 643990 h 2258405"/>
              <a:gd name="connsiteX26" fmla="*/ 12047927 w 12573524"/>
              <a:gd name="connsiteY26" fmla="*/ 52753 h 2258405"/>
              <a:gd name="connsiteX27" fmla="*/ 12569624 w 12573524"/>
              <a:gd name="connsiteY27" fmla="*/ 641938 h 2258405"/>
              <a:gd name="connsiteX28" fmla="*/ 12272599 w 12573524"/>
              <a:gd name="connsiteY28" fmla="*/ 284474 h 2258405"/>
              <a:gd name="connsiteX29" fmla="*/ 11988912 w 12573524"/>
              <a:gd name="connsiteY29" fmla="*/ 116362 h 2258405"/>
              <a:gd name="connsiteX30" fmla="*/ 11473063 w 12573524"/>
              <a:gd name="connsiteY30" fmla="*/ 691717 h 2258405"/>
              <a:gd name="connsiteX31" fmla="*/ 10786544 w 12573524"/>
              <a:gd name="connsiteY31" fmla="*/ 587074 h 2258405"/>
              <a:gd name="connsiteX32" fmla="*/ 10584930 w 12573524"/>
              <a:gd name="connsiteY32" fmla="*/ 1073268 h 2258405"/>
              <a:gd name="connsiteX33" fmla="*/ 9793416 w 12573524"/>
              <a:gd name="connsiteY33" fmla="*/ 47578 h 2258405"/>
              <a:gd name="connsiteX34" fmla="*/ 9226169 w 12573524"/>
              <a:gd name="connsiteY34" fmla="*/ 357140 h 2258405"/>
              <a:gd name="connsiteX35" fmla="*/ 8941552 w 12573524"/>
              <a:gd name="connsiteY35" fmla="*/ 198968 h 2258405"/>
              <a:gd name="connsiteX36" fmla="*/ 8509907 w 12573524"/>
              <a:gd name="connsiteY36" fmla="*/ 722501 h 2258405"/>
              <a:gd name="connsiteX37" fmla="*/ 8194288 w 12573524"/>
              <a:gd name="connsiteY37" fmla="*/ 157306 h 2258405"/>
              <a:gd name="connsiteX38" fmla="*/ 7732858 w 12573524"/>
              <a:gd name="connsiteY38" fmla="*/ 1144585 h 2258405"/>
              <a:gd name="connsiteX39" fmla="*/ 7330294 w 12573524"/>
              <a:gd name="connsiteY39" fmla="*/ 1327647 h 2258405"/>
              <a:gd name="connsiteX40" fmla="*/ 6717464 w 12573524"/>
              <a:gd name="connsiteY40" fmla="*/ 1181434 h 2258405"/>
              <a:gd name="connsiteX41" fmla="*/ 6891200 w 12573524"/>
              <a:gd name="connsiteY41" fmla="*/ 879682 h 2258405"/>
              <a:gd name="connsiteX42" fmla="*/ 6598410 w 12573524"/>
              <a:gd name="connsiteY42" fmla="*/ 687613 h 2258405"/>
              <a:gd name="connsiteX43" fmla="*/ 6232968 w 12573524"/>
              <a:gd name="connsiteY43" fmla="*/ 957383 h 2258405"/>
              <a:gd name="connsiteX44" fmla="*/ 5830406 w 12573524"/>
              <a:gd name="connsiteY44" fmla="*/ 1181615 h 2258405"/>
              <a:gd name="connsiteX45" fmla="*/ 5848784 w 12573524"/>
              <a:gd name="connsiteY45" fmla="*/ 157306 h 2258405"/>
              <a:gd name="connsiteX46" fmla="*/ 4975873 w 12573524"/>
              <a:gd name="connsiteY46" fmla="*/ 1510527 h 2258405"/>
              <a:gd name="connsiteX47" fmla="*/ 3992552 w 12573524"/>
              <a:gd name="connsiteY47" fmla="*/ 870538 h 2258405"/>
              <a:gd name="connsiteX48" fmla="*/ 3315577 w 12573524"/>
              <a:gd name="connsiteY48" fmla="*/ 1675392 h 2258405"/>
              <a:gd name="connsiteX49" fmla="*/ 2689646 w 12573524"/>
              <a:gd name="connsiteY49" fmla="*/ 1373776 h 2258405"/>
              <a:gd name="connsiteX50" fmla="*/ 2447216 w 12573524"/>
              <a:gd name="connsiteY50" fmla="*/ 2251282 h 2258405"/>
              <a:gd name="connsiteX51" fmla="*/ 2401496 w 12573524"/>
              <a:gd name="connsiteY51" fmla="*/ 806530 h 2258405"/>
              <a:gd name="connsiteX52" fmla="*/ 2081456 w 12573524"/>
              <a:gd name="connsiteY52" fmla="*/ 1373458 h 2258405"/>
              <a:gd name="connsiteX53" fmla="*/ 1642544 w 12573524"/>
              <a:gd name="connsiteY53" fmla="*/ 989410 h 2258405"/>
              <a:gd name="connsiteX54" fmla="*/ 1322504 w 12573524"/>
              <a:gd name="connsiteY54" fmla="*/ 1190578 h 2258405"/>
              <a:gd name="connsiteX55" fmla="*/ 1121336 w 12573524"/>
              <a:gd name="connsiteY55" fmla="*/ 907114 h 2258405"/>
              <a:gd name="connsiteX56" fmla="*/ 911024 w 12573524"/>
              <a:gd name="connsiteY56" fmla="*/ 404194 h 2258405"/>
              <a:gd name="connsiteX57" fmla="*/ 106352 w 12573524"/>
              <a:gd name="connsiteY57" fmla="*/ 971122 h 2258405"/>
              <a:gd name="connsiteX58" fmla="*/ 88064 w 12573524"/>
              <a:gd name="connsiteY58" fmla="*/ 769954 h 2258405"/>
              <a:gd name="connsiteX59" fmla="*/ 810440 w 12573524"/>
              <a:gd name="connsiteY59" fmla="*/ 331042 h 2258405"/>
              <a:gd name="connsiteX0" fmla="*/ 810440 w 12573524"/>
              <a:gd name="connsiteY0" fmla="*/ 331042 h 2257932"/>
              <a:gd name="connsiteX1" fmla="*/ 1066472 w 12573524"/>
              <a:gd name="connsiteY1" fmla="*/ 449914 h 2257932"/>
              <a:gd name="connsiteX2" fmla="*/ 1285928 w 12573524"/>
              <a:gd name="connsiteY2" fmla="*/ 1117426 h 2257932"/>
              <a:gd name="connsiteX3" fmla="*/ 1633400 w 12573524"/>
              <a:gd name="connsiteY3" fmla="*/ 961978 h 2257932"/>
              <a:gd name="connsiteX4" fmla="*/ 2063168 w 12573524"/>
              <a:gd name="connsiteY4" fmla="*/ 1282018 h 2257932"/>
              <a:gd name="connsiteX5" fmla="*/ 2410640 w 12573524"/>
              <a:gd name="connsiteY5" fmla="*/ 541354 h 2257932"/>
              <a:gd name="connsiteX6" fmla="*/ 2492936 w 12573524"/>
              <a:gd name="connsiteY6" fmla="*/ 2168986 h 2257932"/>
              <a:gd name="connsiteX7" fmla="*/ 2666672 w 12573524"/>
              <a:gd name="connsiteY7" fmla="*/ 1327738 h 2257932"/>
              <a:gd name="connsiteX8" fmla="*/ 3297608 w 12573524"/>
              <a:gd name="connsiteY8" fmla="*/ 1638634 h 2257932"/>
              <a:gd name="connsiteX9" fmla="*/ 4051237 w 12573524"/>
              <a:gd name="connsiteY9" fmla="*/ 833508 h 2257932"/>
              <a:gd name="connsiteX10" fmla="*/ 4961816 w 12573524"/>
              <a:gd name="connsiteY10" fmla="*/ 1483186 h 2257932"/>
              <a:gd name="connsiteX11" fmla="*/ 5857973 w 12573524"/>
              <a:gd name="connsiteY11" fmla="*/ 116089 h 2257932"/>
              <a:gd name="connsiteX12" fmla="*/ 5862614 w 12573524"/>
              <a:gd name="connsiteY12" fmla="*/ 1158597 h 2257932"/>
              <a:gd name="connsiteX13" fmla="*/ 6521072 w 12573524"/>
              <a:gd name="connsiteY13" fmla="*/ 664684 h 2257932"/>
              <a:gd name="connsiteX14" fmla="*/ 6932325 w 12573524"/>
              <a:gd name="connsiteY14" fmla="*/ 865761 h 2257932"/>
              <a:gd name="connsiteX15" fmla="*/ 6777059 w 12573524"/>
              <a:gd name="connsiteY15" fmla="*/ 1185938 h 2257932"/>
              <a:gd name="connsiteX16" fmla="*/ 7622857 w 12573524"/>
              <a:gd name="connsiteY16" fmla="*/ 1217828 h 2257932"/>
              <a:gd name="connsiteX17" fmla="*/ 8180504 w 12573524"/>
              <a:gd name="connsiteY17" fmla="*/ 120730 h 2257932"/>
              <a:gd name="connsiteX18" fmla="*/ 8516691 w 12573524"/>
              <a:gd name="connsiteY18" fmla="*/ 681148 h 2257932"/>
              <a:gd name="connsiteX19" fmla="*/ 8938384 w 12573524"/>
              <a:gd name="connsiteY19" fmla="*/ 173006 h 2257932"/>
              <a:gd name="connsiteX20" fmla="*/ 9263728 w 12573524"/>
              <a:gd name="connsiteY20" fmla="*/ 306289 h 2257932"/>
              <a:gd name="connsiteX21" fmla="*/ 9815272 w 12573524"/>
              <a:gd name="connsiteY21" fmla="*/ 28218 h 2257932"/>
              <a:gd name="connsiteX22" fmla="*/ 10574626 w 12573524"/>
              <a:gd name="connsiteY22" fmla="*/ 1038562 h 2257932"/>
              <a:gd name="connsiteX23" fmla="*/ 10699699 w 12573524"/>
              <a:gd name="connsiteY23" fmla="*/ 638146 h 2257932"/>
              <a:gd name="connsiteX24" fmla="*/ 10933025 w 12573524"/>
              <a:gd name="connsiteY24" fmla="*/ 551968 h 2257932"/>
              <a:gd name="connsiteX25" fmla="*/ 11483096 w 12573524"/>
              <a:gd name="connsiteY25" fmla="*/ 643990 h 2257932"/>
              <a:gd name="connsiteX26" fmla="*/ 12047927 w 12573524"/>
              <a:gd name="connsiteY26" fmla="*/ 52753 h 2257932"/>
              <a:gd name="connsiteX27" fmla="*/ 12569624 w 12573524"/>
              <a:gd name="connsiteY27" fmla="*/ 641938 h 2257932"/>
              <a:gd name="connsiteX28" fmla="*/ 12272599 w 12573524"/>
              <a:gd name="connsiteY28" fmla="*/ 284474 h 2257932"/>
              <a:gd name="connsiteX29" fmla="*/ 11988912 w 12573524"/>
              <a:gd name="connsiteY29" fmla="*/ 116362 h 2257932"/>
              <a:gd name="connsiteX30" fmla="*/ 11473063 w 12573524"/>
              <a:gd name="connsiteY30" fmla="*/ 691717 h 2257932"/>
              <a:gd name="connsiteX31" fmla="*/ 10786544 w 12573524"/>
              <a:gd name="connsiteY31" fmla="*/ 587074 h 2257932"/>
              <a:gd name="connsiteX32" fmla="*/ 10584930 w 12573524"/>
              <a:gd name="connsiteY32" fmla="*/ 1073268 h 2257932"/>
              <a:gd name="connsiteX33" fmla="*/ 9793416 w 12573524"/>
              <a:gd name="connsiteY33" fmla="*/ 47578 h 2257932"/>
              <a:gd name="connsiteX34" fmla="*/ 9226169 w 12573524"/>
              <a:gd name="connsiteY34" fmla="*/ 357140 h 2257932"/>
              <a:gd name="connsiteX35" fmla="*/ 8941552 w 12573524"/>
              <a:gd name="connsiteY35" fmla="*/ 198968 h 2257932"/>
              <a:gd name="connsiteX36" fmla="*/ 8509907 w 12573524"/>
              <a:gd name="connsiteY36" fmla="*/ 722501 h 2257932"/>
              <a:gd name="connsiteX37" fmla="*/ 8194288 w 12573524"/>
              <a:gd name="connsiteY37" fmla="*/ 157306 h 2257932"/>
              <a:gd name="connsiteX38" fmla="*/ 7732858 w 12573524"/>
              <a:gd name="connsiteY38" fmla="*/ 1144585 h 2257932"/>
              <a:gd name="connsiteX39" fmla="*/ 7330294 w 12573524"/>
              <a:gd name="connsiteY39" fmla="*/ 1327647 h 2257932"/>
              <a:gd name="connsiteX40" fmla="*/ 6717464 w 12573524"/>
              <a:gd name="connsiteY40" fmla="*/ 1181434 h 2257932"/>
              <a:gd name="connsiteX41" fmla="*/ 6891200 w 12573524"/>
              <a:gd name="connsiteY41" fmla="*/ 879682 h 2257932"/>
              <a:gd name="connsiteX42" fmla="*/ 6598410 w 12573524"/>
              <a:gd name="connsiteY42" fmla="*/ 687613 h 2257932"/>
              <a:gd name="connsiteX43" fmla="*/ 6232968 w 12573524"/>
              <a:gd name="connsiteY43" fmla="*/ 957383 h 2257932"/>
              <a:gd name="connsiteX44" fmla="*/ 5830406 w 12573524"/>
              <a:gd name="connsiteY44" fmla="*/ 1181615 h 2257932"/>
              <a:gd name="connsiteX45" fmla="*/ 5848784 w 12573524"/>
              <a:gd name="connsiteY45" fmla="*/ 157306 h 2257932"/>
              <a:gd name="connsiteX46" fmla="*/ 4975873 w 12573524"/>
              <a:gd name="connsiteY46" fmla="*/ 1510527 h 2257932"/>
              <a:gd name="connsiteX47" fmla="*/ 3992552 w 12573524"/>
              <a:gd name="connsiteY47" fmla="*/ 870538 h 2257932"/>
              <a:gd name="connsiteX48" fmla="*/ 3315577 w 12573524"/>
              <a:gd name="connsiteY48" fmla="*/ 1675392 h 2257932"/>
              <a:gd name="connsiteX49" fmla="*/ 2689646 w 12573524"/>
              <a:gd name="connsiteY49" fmla="*/ 1373776 h 2257932"/>
              <a:gd name="connsiteX50" fmla="*/ 2447216 w 12573524"/>
              <a:gd name="connsiteY50" fmla="*/ 2251282 h 2257932"/>
              <a:gd name="connsiteX51" fmla="*/ 2401496 w 12573524"/>
              <a:gd name="connsiteY51" fmla="*/ 806530 h 2257932"/>
              <a:gd name="connsiteX52" fmla="*/ 2081456 w 12573524"/>
              <a:gd name="connsiteY52" fmla="*/ 1373458 h 2257932"/>
              <a:gd name="connsiteX53" fmla="*/ 1642544 w 12573524"/>
              <a:gd name="connsiteY53" fmla="*/ 989410 h 2257932"/>
              <a:gd name="connsiteX54" fmla="*/ 1322504 w 12573524"/>
              <a:gd name="connsiteY54" fmla="*/ 1190578 h 2257932"/>
              <a:gd name="connsiteX55" fmla="*/ 1121336 w 12573524"/>
              <a:gd name="connsiteY55" fmla="*/ 907114 h 2257932"/>
              <a:gd name="connsiteX56" fmla="*/ 911024 w 12573524"/>
              <a:gd name="connsiteY56" fmla="*/ 404194 h 2257932"/>
              <a:gd name="connsiteX57" fmla="*/ 106352 w 12573524"/>
              <a:gd name="connsiteY57" fmla="*/ 971122 h 2257932"/>
              <a:gd name="connsiteX58" fmla="*/ 88064 w 12573524"/>
              <a:gd name="connsiteY58" fmla="*/ 769954 h 2257932"/>
              <a:gd name="connsiteX59" fmla="*/ 810440 w 12573524"/>
              <a:gd name="connsiteY59" fmla="*/ 331042 h 2257932"/>
              <a:gd name="connsiteX0" fmla="*/ 810440 w 12573524"/>
              <a:gd name="connsiteY0" fmla="*/ 331042 h 2257932"/>
              <a:gd name="connsiteX1" fmla="*/ 1066472 w 12573524"/>
              <a:gd name="connsiteY1" fmla="*/ 449914 h 2257932"/>
              <a:gd name="connsiteX2" fmla="*/ 1285928 w 12573524"/>
              <a:gd name="connsiteY2" fmla="*/ 1117426 h 2257932"/>
              <a:gd name="connsiteX3" fmla="*/ 1633400 w 12573524"/>
              <a:gd name="connsiteY3" fmla="*/ 961978 h 2257932"/>
              <a:gd name="connsiteX4" fmla="*/ 2063168 w 12573524"/>
              <a:gd name="connsiteY4" fmla="*/ 1282018 h 2257932"/>
              <a:gd name="connsiteX5" fmla="*/ 2410640 w 12573524"/>
              <a:gd name="connsiteY5" fmla="*/ 541354 h 2257932"/>
              <a:gd name="connsiteX6" fmla="*/ 2451993 w 12573524"/>
              <a:gd name="connsiteY6" fmla="*/ 2073451 h 2257932"/>
              <a:gd name="connsiteX7" fmla="*/ 2666672 w 12573524"/>
              <a:gd name="connsiteY7" fmla="*/ 1327738 h 2257932"/>
              <a:gd name="connsiteX8" fmla="*/ 3297608 w 12573524"/>
              <a:gd name="connsiteY8" fmla="*/ 1638634 h 2257932"/>
              <a:gd name="connsiteX9" fmla="*/ 4051237 w 12573524"/>
              <a:gd name="connsiteY9" fmla="*/ 833508 h 2257932"/>
              <a:gd name="connsiteX10" fmla="*/ 4961816 w 12573524"/>
              <a:gd name="connsiteY10" fmla="*/ 1483186 h 2257932"/>
              <a:gd name="connsiteX11" fmla="*/ 5857973 w 12573524"/>
              <a:gd name="connsiteY11" fmla="*/ 116089 h 2257932"/>
              <a:gd name="connsiteX12" fmla="*/ 5862614 w 12573524"/>
              <a:gd name="connsiteY12" fmla="*/ 1158597 h 2257932"/>
              <a:gd name="connsiteX13" fmla="*/ 6521072 w 12573524"/>
              <a:gd name="connsiteY13" fmla="*/ 664684 h 2257932"/>
              <a:gd name="connsiteX14" fmla="*/ 6932325 w 12573524"/>
              <a:gd name="connsiteY14" fmla="*/ 865761 h 2257932"/>
              <a:gd name="connsiteX15" fmla="*/ 6777059 w 12573524"/>
              <a:gd name="connsiteY15" fmla="*/ 1185938 h 2257932"/>
              <a:gd name="connsiteX16" fmla="*/ 7622857 w 12573524"/>
              <a:gd name="connsiteY16" fmla="*/ 1217828 h 2257932"/>
              <a:gd name="connsiteX17" fmla="*/ 8180504 w 12573524"/>
              <a:gd name="connsiteY17" fmla="*/ 120730 h 2257932"/>
              <a:gd name="connsiteX18" fmla="*/ 8516691 w 12573524"/>
              <a:gd name="connsiteY18" fmla="*/ 681148 h 2257932"/>
              <a:gd name="connsiteX19" fmla="*/ 8938384 w 12573524"/>
              <a:gd name="connsiteY19" fmla="*/ 173006 h 2257932"/>
              <a:gd name="connsiteX20" fmla="*/ 9263728 w 12573524"/>
              <a:gd name="connsiteY20" fmla="*/ 306289 h 2257932"/>
              <a:gd name="connsiteX21" fmla="*/ 9815272 w 12573524"/>
              <a:gd name="connsiteY21" fmla="*/ 28218 h 2257932"/>
              <a:gd name="connsiteX22" fmla="*/ 10574626 w 12573524"/>
              <a:gd name="connsiteY22" fmla="*/ 1038562 h 2257932"/>
              <a:gd name="connsiteX23" fmla="*/ 10699699 w 12573524"/>
              <a:gd name="connsiteY23" fmla="*/ 638146 h 2257932"/>
              <a:gd name="connsiteX24" fmla="*/ 10933025 w 12573524"/>
              <a:gd name="connsiteY24" fmla="*/ 551968 h 2257932"/>
              <a:gd name="connsiteX25" fmla="*/ 11483096 w 12573524"/>
              <a:gd name="connsiteY25" fmla="*/ 643990 h 2257932"/>
              <a:gd name="connsiteX26" fmla="*/ 12047927 w 12573524"/>
              <a:gd name="connsiteY26" fmla="*/ 52753 h 2257932"/>
              <a:gd name="connsiteX27" fmla="*/ 12569624 w 12573524"/>
              <a:gd name="connsiteY27" fmla="*/ 641938 h 2257932"/>
              <a:gd name="connsiteX28" fmla="*/ 12272599 w 12573524"/>
              <a:gd name="connsiteY28" fmla="*/ 284474 h 2257932"/>
              <a:gd name="connsiteX29" fmla="*/ 11988912 w 12573524"/>
              <a:gd name="connsiteY29" fmla="*/ 116362 h 2257932"/>
              <a:gd name="connsiteX30" fmla="*/ 11473063 w 12573524"/>
              <a:gd name="connsiteY30" fmla="*/ 691717 h 2257932"/>
              <a:gd name="connsiteX31" fmla="*/ 10786544 w 12573524"/>
              <a:gd name="connsiteY31" fmla="*/ 587074 h 2257932"/>
              <a:gd name="connsiteX32" fmla="*/ 10584930 w 12573524"/>
              <a:gd name="connsiteY32" fmla="*/ 1073268 h 2257932"/>
              <a:gd name="connsiteX33" fmla="*/ 9793416 w 12573524"/>
              <a:gd name="connsiteY33" fmla="*/ 47578 h 2257932"/>
              <a:gd name="connsiteX34" fmla="*/ 9226169 w 12573524"/>
              <a:gd name="connsiteY34" fmla="*/ 357140 h 2257932"/>
              <a:gd name="connsiteX35" fmla="*/ 8941552 w 12573524"/>
              <a:gd name="connsiteY35" fmla="*/ 198968 h 2257932"/>
              <a:gd name="connsiteX36" fmla="*/ 8509907 w 12573524"/>
              <a:gd name="connsiteY36" fmla="*/ 722501 h 2257932"/>
              <a:gd name="connsiteX37" fmla="*/ 8194288 w 12573524"/>
              <a:gd name="connsiteY37" fmla="*/ 157306 h 2257932"/>
              <a:gd name="connsiteX38" fmla="*/ 7732858 w 12573524"/>
              <a:gd name="connsiteY38" fmla="*/ 1144585 h 2257932"/>
              <a:gd name="connsiteX39" fmla="*/ 7330294 w 12573524"/>
              <a:gd name="connsiteY39" fmla="*/ 1327647 h 2257932"/>
              <a:gd name="connsiteX40" fmla="*/ 6717464 w 12573524"/>
              <a:gd name="connsiteY40" fmla="*/ 1181434 h 2257932"/>
              <a:gd name="connsiteX41" fmla="*/ 6891200 w 12573524"/>
              <a:gd name="connsiteY41" fmla="*/ 879682 h 2257932"/>
              <a:gd name="connsiteX42" fmla="*/ 6598410 w 12573524"/>
              <a:gd name="connsiteY42" fmla="*/ 687613 h 2257932"/>
              <a:gd name="connsiteX43" fmla="*/ 6232968 w 12573524"/>
              <a:gd name="connsiteY43" fmla="*/ 957383 h 2257932"/>
              <a:gd name="connsiteX44" fmla="*/ 5830406 w 12573524"/>
              <a:gd name="connsiteY44" fmla="*/ 1181615 h 2257932"/>
              <a:gd name="connsiteX45" fmla="*/ 5848784 w 12573524"/>
              <a:gd name="connsiteY45" fmla="*/ 157306 h 2257932"/>
              <a:gd name="connsiteX46" fmla="*/ 4975873 w 12573524"/>
              <a:gd name="connsiteY46" fmla="*/ 1510527 h 2257932"/>
              <a:gd name="connsiteX47" fmla="*/ 3992552 w 12573524"/>
              <a:gd name="connsiteY47" fmla="*/ 870538 h 2257932"/>
              <a:gd name="connsiteX48" fmla="*/ 3315577 w 12573524"/>
              <a:gd name="connsiteY48" fmla="*/ 1675392 h 2257932"/>
              <a:gd name="connsiteX49" fmla="*/ 2689646 w 12573524"/>
              <a:gd name="connsiteY49" fmla="*/ 1373776 h 2257932"/>
              <a:gd name="connsiteX50" fmla="*/ 2447216 w 12573524"/>
              <a:gd name="connsiteY50" fmla="*/ 2251282 h 2257932"/>
              <a:gd name="connsiteX51" fmla="*/ 2401496 w 12573524"/>
              <a:gd name="connsiteY51" fmla="*/ 806530 h 2257932"/>
              <a:gd name="connsiteX52" fmla="*/ 2081456 w 12573524"/>
              <a:gd name="connsiteY52" fmla="*/ 1373458 h 2257932"/>
              <a:gd name="connsiteX53" fmla="*/ 1642544 w 12573524"/>
              <a:gd name="connsiteY53" fmla="*/ 989410 h 2257932"/>
              <a:gd name="connsiteX54" fmla="*/ 1322504 w 12573524"/>
              <a:gd name="connsiteY54" fmla="*/ 1190578 h 2257932"/>
              <a:gd name="connsiteX55" fmla="*/ 1121336 w 12573524"/>
              <a:gd name="connsiteY55" fmla="*/ 907114 h 2257932"/>
              <a:gd name="connsiteX56" fmla="*/ 911024 w 12573524"/>
              <a:gd name="connsiteY56" fmla="*/ 404194 h 2257932"/>
              <a:gd name="connsiteX57" fmla="*/ 106352 w 12573524"/>
              <a:gd name="connsiteY57" fmla="*/ 971122 h 2257932"/>
              <a:gd name="connsiteX58" fmla="*/ 88064 w 12573524"/>
              <a:gd name="connsiteY58" fmla="*/ 769954 h 2257932"/>
              <a:gd name="connsiteX59" fmla="*/ 810440 w 12573524"/>
              <a:gd name="connsiteY59" fmla="*/ 331042 h 2257932"/>
              <a:gd name="connsiteX0" fmla="*/ 810440 w 12573524"/>
              <a:gd name="connsiteY0" fmla="*/ 331042 h 2251534"/>
              <a:gd name="connsiteX1" fmla="*/ 1066472 w 12573524"/>
              <a:gd name="connsiteY1" fmla="*/ 449914 h 2251534"/>
              <a:gd name="connsiteX2" fmla="*/ 1285928 w 12573524"/>
              <a:gd name="connsiteY2" fmla="*/ 1117426 h 2251534"/>
              <a:gd name="connsiteX3" fmla="*/ 1633400 w 12573524"/>
              <a:gd name="connsiteY3" fmla="*/ 961978 h 2251534"/>
              <a:gd name="connsiteX4" fmla="*/ 2063168 w 12573524"/>
              <a:gd name="connsiteY4" fmla="*/ 1282018 h 2251534"/>
              <a:gd name="connsiteX5" fmla="*/ 2410640 w 12573524"/>
              <a:gd name="connsiteY5" fmla="*/ 541354 h 2251534"/>
              <a:gd name="connsiteX6" fmla="*/ 2451993 w 12573524"/>
              <a:gd name="connsiteY6" fmla="*/ 2073451 h 2251534"/>
              <a:gd name="connsiteX7" fmla="*/ 2666672 w 12573524"/>
              <a:gd name="connsiteY7" fmla="*/ 1327738 h 2251534"/>
              <a:gd name="connsiteX8" fmla="*/ 3297608 w 12573524"/>
              <a:gd name="connsiteY8" fmla="*/ 1638634 h 2251534"/>
              <a:gd name="connsiteX9" fmla="*/ 4051237 w 12573524"/>
              <a:gd name="connsiteY9" fmla="*/ 833508 h 2251534"/>
              <a:gd name="connsiteX10" fmla="*/ 4961816 w 12573524"/>
              <a:gd name="connsiteY10" fmla="*/ 1483186 h 2251534"/>
              <a:gd name="connsiteX11" fmla="*/ 5857973 w 12573524"/>
              <a:gd name="connsiteY11" fmla="*/ 116089 h 2251534"/>
              <a:gd name="connsiteX12" fmla="*/ 5862614 w 12573524"/>
              <a:gd name="connsiteY12" fmla="*/ 1158597 h 2251534"/>
              <a:gd name="connsiteX13" fmla="*/ 6521072 w 12573524"/>
              <a:gd name="connsiteY13" fmla="*/ 664684 h 2251534"/>
              <a:gd name="connsiteX14" fmla="*/ 6932325 w 12573524"/>
              <a:gd name="connsiteY14" fmla="*/ 865761 h 2251534"/>
              <a:gd name="connsiteX15" fmla="*/ 6777059 w 12573524"/>
              <a:gd name="connsiteY15" fmla="*/ 1185938 h 2251534"/>
              <a:gd name="connsiteX16" fmla="*/ 7622857 w 12573524"/>
              <a:gd name="connsiteY16" fmla="*/ 1217828 h 2251534"/>
              <a:gd name="connsiteX17" fmla="*/ 8180504 w 12573524"/>
              <a:gd name="connsiteY17" fmla="*/ 120730 h 2251534"/>
              <a:gd name="connsiteX18" fmla="*/ 8516691 w 12573524"/>
              <a:gd name="connsiteY18" fmla="*/ 681148 h 2251534"/>
              <a:gd name="connsiteX19" fmla="*/ 8938384 w 12573524"/>
              <a:gd name="connsiteY19" fmla="*/ 173006 h 2251534"/>
              <a:gd name="connsiteX20" fmla="*/ 9263728 w 12573524"/>
              <a:gd name="connsiteY20" fmla="*/ 306289 h 2251534"/>
              <a:gd name="connsiteX21" fmla="*/ 9815272 w 12573524"/>
              <a:gd name="connsiteY21" fmla="*/ 28218 h 2251534"/>
              <a:gd name="connsiteX22" fmla="*/ 10574626 w 12573524"/>
              <a:gd name="connsiteY22" fmla="*/ 1038562 h 2251534"/>
              <a:gd name="connsiteX23" fmla="*/ 10699699 w 12573524"/>
              <a:gd name="connsiteY23" fmla="*/ 638146 h 2251534"/>
              <a:gd name="connsiteX24" fmla="*/ 10933025 w 12573524"/>
              <a:gd name="connsiteY24" fmla="*/ 551968 h 2251534"/>
              <a:gd name="connsiteX25" fmla="*/ 11483096 w 12573524"/>
              <a:gd name="connsiteY25" fmla="*/ 643990 h 2251534"/>
              <a:gd name="connsiteX26" fmla="*/ 12047927 w 12573524"/>
              <a:gd name="connsiteY26" fmla="*/ 52753 h 2251534"/>
              <a:gd name="connsiteX27" fmla="*/ 12569624 w 12573524"/>
              <a:gd name="connsiteY27" fmla="*/ 641938 h 2251534"/>
              <a:gd name="connsiteX28" fmla="*/ 12272599 w 12573524"/>
              <a:gd name="connsiteY28" fmla="*/ 284474 h 2251534"/>
              <a:gd name="connsiteX29" fmla="*/ 11988912 w 12573524"/>
              <a:gd name="connsiteY29" fmla="*/ 116362 h 2251534"/>
              <a:gd name="connsiteX30" fmla="*/ 11473063 w 12573524"/>
              <a:gd name="connsiteY30" fmla="*/ 691717 h 2251534"/>
              <a:gd name="connsiteX31" fmla="*/ 10786544 w 12573524"/>
              <a:gd name="connsiteY31" fmla="*/ 587074 h 2251534"/>
              <a:gd name="connsiteX32" fmla="*/ 10584930 w 12573524"/>
              <a:gd name="connsiteY32" fmla="*/ 1073268 h 2251534"/>
              <a:gd name="connsiteX33" fmla="*/ 9793416 w 12573524"/>
              <a:gd name="connsiteY33" fmla="*/ 47578 h 2251534"/>
              <a:gd name="connsiteX34" fmla="*/ 9226169 w 12573524"/>
              <a:gd name="connsiteY34" fmla="*/ 357140 h 2251534"/>
              <a:gd name="connsiteX35" fmla="*/ 8941552 w 12573524"/>
              <a:gd name="connsiteY35" fmla="*/ 198968 h 2251534"/>
              <a:gd name="connsiteX36" fmla="*/ 8509907 w 12573524"/>
              <a:gd name="connsiteY36" fmla="*/ 722501 h 2251534"/>
              <a:gd name="connsiteX37" fmla="*/ 8194288 w 12573524"/>
              <a:gd name="connsiteY37" fmla="*/ 157306 h 2251534"/>
              <a:gd name="connsiteX38" fmla="*/ 7732858 w 12573524"/>
              <a:gd name="connsiteY38" fmla="*/ 1144585 h 2251534"/>
              <a:gd name="connsiteX39" fmla="*/ 7330294 w 12573524"/>
              <a:gd name="connsiteY39" fmla="*/ 1327647 h 2251534"/>
              <a:gd name="connsiteX40" fmla="*/ 6717464 w 12573524"/>
              <a:gd name="connsiteY40" fmla="*/ 1181434 h 2251534"/>
              <a:gd name="connsiteX41" fmla="*/ 6891200 w 12573524"/>
              <a:gd name="connsiteY41" fmla="*/ 879682 h 2251534"/>
              <a:gd name="connsiteX42" fmla="*/ 6598410 w 12573524"/>
              <a:gd name="connsiteY42" fmla="*/ 687613 h 2251534"/>
              <a:gd name="connsiteX43" fmla="*/ 6232968 w 12573524"/>
              <a:gd name="connsiteY43" fmla="*/ 957383 h 2251534"/>
              <a:gd name="connsiteX44" fmla="*/ 5830406 w 12573524"/>
              <a:gd name="connsiteY44" fmla="*/ 1181615 h 2251534"/>
              <a:gd name="connsiteX45" fmla="*/ 5848784 w 12573524"/>
              <a:gd name="connsiteY45" fmla="*/ 157306 h 2251534"/>
              <a:gd name="connsiteX46" fmla="*/ 4975873 w 12573524"/>
              <a:gd name="connsiteY46" fmla="*/ 1510527 h 2251534"/>
              <a:gd name="connsiteX47" fmla="*/ 3992552 w 12573524"/>
              <a:gd name="connsiteY47" fmla="*/ 870538 h 2251534"/>
              <a:gd name="connsiteX48" fmla="*/ 3315577 w 12573524"/>
              <a:gd name="connsiteY48" fmla="*/ 1675392 h 2251534"/>
              <a:gd name="connsiteX49" fmla="*/ 2689646 w 12573524"/>
              <a:gd name="connsiteY49" fmla="*/ 1373776 h 2251534"/>
              <a:gd name="connsiteX50" fmla="*/ 2447216 w 12573524"/>
              <a:gd name="connsiteY50" fmla="*/ 2251282 h 2251534"/>
              <a:gd name="connsiteX51" fmla="*/ 2401496 w 12573524"/>
              <a:gd name="connsiteY51" fmla="*/ 806530 h 2251534"/>
              <a:gd name="connsiteX52" fmla="*/ 2081456 w 12573524"/>
              <a:gd name="connsiteY52" fmla="*/ 1373458 h 2251534"/>
              <a:gd name="connsiteX53" fmla="*/ 1642544 w 12573524"/>
              <a:gd name="connsiteY53" fmla="*/ 989410 h 2251534"/>
              <a:gd name="connsiteX54" fmla="*/ 1322504 w 12573524"/>
              <a:gd name="connsiteY54" fmla="*/ 1190578 h 2251534"/>
              <a:gd name="connsiteX55" fmla="*/ 1121336 w 12573524"/>
              <a:gd name="connsiteY55" fmla="*/ 907114 h 2251534"/>
              <a:gd name="connsiteX56" fmla="*/ 911024 w 12573524"/>
              <a:gd name="connsiteY56" fmla="*/ 404194 h 2251534"/>
              <a:gd name="connsiteX57" fmla="*/ 106352 w 12573524"/>
              <a:gd name="connsiteY57" fmla="*/ 971122 h 2251534"/>
              <a:gd name="connsiteX58" fmla="*/ 88064 w 12573524"/>
              <a:gd name="connsiteY58" fmla="*/ 769954 h 2251534"/>
              <a:gd name="connsiteX59" fmla="*/ 810440 w 12573524"/>
              <a:gd name="connsiteY59" fmla="*/ 331042 h 2251534"/>
              <a:gd name="connsiteX0" fmla="*/ 810440 w 12573524"/>
              <a:gd name="connsiteY0" fmla="*/ 331042 h 2142408"/>
              <a:gd name="connsiteX1" fmla="*/ 1066472 w 12573524"/>
              <a:gd name="connsiteY1" fmla="*/ 449914 h 2142408"/>
              <a:gd name="connsiteX2" fmla="*/ 1285928 w 12573524"/>
              <a:gd name="connsiteY2" fmla="*/ 1117426 h 2142408"/>
              <a:gd name="connsiteX3" fmla="*/ 1633400 w 12573524"/>
              <a:gd name="connsiteY3" fmla="*/ 961978 h 2142408"/>
              <a:gd name="connsiteX4" fmla="*/ 2063168 w 12573524"/>
              <a:gd name="connsiteY4" fmla="*/ 1282018 h 2142408"/>
              <a:gd name="connsiteX5" fmla="*/ 2410640 w 12573524"/>
              <a:gd name="connsiteY5" fmla="*/ 541354 h 2142408"/>
              <a:gd name="connsiteX6" fmla="*/ 2451993 w 12573524"/>
              <a:gd name="connsiteY6" fmla="*/ 2073451 h 2142408"/>
              <a:gd name="connsiteX7" fmla="*/ 2666672 w 12573524"/>
              <a:gd name="connsiteY7" fmla="*/ 1327738 h 2142408"/>
              <a:gd name="connsiteX8" fmla="*/ 3297608 w 12573524"/>
              <a:gd name="connsiteY8" fmla="*/ 1638634 h 2142408"/>
              <a:gd name="connsiteX9" fmla="*/ 4051237 w 12573524"/>
              <a:gd name="connsiteY9" fmla="*/ 833508 h 2142408"/>
              <a:gd name="connsiteX10" fmla="*/ 4961816 w 12573524"/>
              <a:gd name="connsiteY10" fmla="*/ 1483186 h 2142408"/>
              <a:gd name="connsiteX11" fmla="*/ 5857973 w 12573524"/>
              <a:gd name="connsiteY11" fmla="*/ 116089 h 2142408"/>
              <a:gd name="connsiteX12" fmla="*/ 5862614 w 12573524"/>
              <a:gd name="connsiteY12" fmla="*/ 1158597 h 2142408"/>
              <a:gd name="connsiteX13" fmla="*/ 6521072 w 12573524"/>
              <a:gd name="connsiteY13" fmla="*/ 664684 h 2142408"/>
              <a:gd name="connsiteX14" fmla="*/ 6932325 w 12573524"/>
              <a:gd name="connsiteY14" fmla="*/ 865761 h 2142408"/>
              <a:gd name="connsiteX15" fmla="*/ 6777059 w 12573524"/>
              <a:gd name="connsiteY15" fmla="*/ 1185938 h 2142408"/>
              <a:gd name="connsiteX16" fmla="*/ 7622857 w 12573524"/>
              <a:gd name="connsiteY16" fmla="*/ 1217828 h 2142408"/>
              <a:gd name="connsiteX17" fmla="*/ 8180504 w 12573524"/>
              <a:gd name="connsiteY17" fmla="*/ 120730 h 2142408"/>
              <a:gd name="connsiteX18" fmla="*/ 8516691 w 12573524"/>
              <a:gd name="connsiteY18" fmla="*/ 681148 h 2142408"/>
              <a:gd name="connsiteX19" fmla="*/ 8938384 w 12573524"/>
              <a:gd name="connsiteY19" fmla="*/ 173006 h 2142408"/>
              <a:gd name="connsiteX20" fmla="*/ 9263728 w 12573524"/>
              <a:gd name="connsiteY20" fmla="*/ 306289 h 2142408"/>
              <a:gd name="connsiteX21" fmla="*/ 9815272 w 12573524"/>
              <a:gd name="connsiteY21" fmla="*/ 28218 h 2142408"/>
              <a:gd name="connsiteX22" fmla="*/ 10574626 w 12573524"/>
              <a:gd name="connsiteY22" fmla="*/ 1038562 h 2142408"/>
              <a:gd name="connsiteX23" fmla="*/ 10699699 w 12573524"/>
              <a:gd name="connsiteY23" fmla="*/ 638146 h 2142408"/>
              <a:gd name="connsiteX24" fmla="*/ 10933025 w 12573524"/>
              <a:gd name="connsiteY24" fmla="*/ 551968 h 2142408"/>
              <a:gd name="connsiteX25" fmla="*/ 11483096 w 12573524"/>
              <a:gd name="connsiteY25" fmla="*/ 643990 h 2142408"/>
              <a:gd name="connsiteX26" fmla="*/ 12047927 w 12573524"/>
              <a:gd name="connsiteY26" fmla="*/ 52753 h 2142408"/>
              <a:gd name="connsiteX27" fmla="*/ 12569624 w 12573524"/>
              <a:gd name="connsiteY27" fmla="*/ 641938 h 2142408"/>
              <a:gd name="connsiteX28" fmla="*/ 12272599 w 12573524"/>
              <a:gd name="connsiteY28" fmla="*/ 284474 h 2142408"/>
              <a:gd name="connsiteX29" fmla="*/ 11988912 w 12573524"/>
              <a:gd name="connsiteY29" fmla="*/ 116362 h 2142408"/>
              <a:gd name="connsiteX30" fmla="*/ 11473063 w 12573524"/>
              <a:gd name="connsiteY30" fmla="*/ 691717 h 2142408"/>
              <a:gd name="connsiteX31" fmla="*/ 10786544 w 12573524"/>
              <a:gd name="connsiteY31" fmla="*/ 587074 h 2142408"/>
              <a:gd name="connsiteX32" fmla="*/ 10584930 w 12573524"/>
              <a:gd name="connsiteY32" fmla="*/ 1073268 h 2142408"/>
              <a:gd name="connsiteX33" fmla="*/ 9793416 w 12573524"/>
              <a:gd name="connsiteY33" fmla="*/ 47578 h 2142408"/>
              <a:gd name="connsiteX34" fmla="*/ 9226169 w 12573524"/>
              <a:gd name="connsiteY34" fmla="*/ 357140 h 2142408"/>
              <a:gd name="connsiteX35" fmla="*/ 8941552 w 12573524"/>
              <a:gd name="connsiteY35" fmla="*/ 198968 h 2142408"/>
              <a:gd name="connsiteX36" fmla="*/ 8509907 w 12573524"/>
              <a:gd name="connsiteY36" fmla="*/ 722501 h 2142408"/>
              <a:gd name="connsiteX37" fmla="*/ 8194288 w 12573524"/>
              <a:gd name="connsiteY37" fmla="*/ 157306 h 2142408"/>
              <a:gd name="connsiteX38" fmla="*/ 7732858 w 12573524"/>
              <a:gd name="connsiteY38" fmla="*/ 1144585 h 2142408"/>
              <a:gd name="connsiteX39" fmla="*/ 7330294 w 12573524"/>
              <a:gd name="connsiteY39" fmla="*/ 1327647 h 2142408"/>
              <a:gd name="connsiteX40" fmla="*/ 6717464 w 12573524"/>
              <a:gd name="connsiteY40" fmla="*/ 1181434 h 2142408"/>
              <a:gd name="connsiteX41" fmla="*/ 6891200 w 12573524"/>
              <a:gd name="connsiteY41" fmla="*/ 879682 h 2142408"/>
              <a:gd name="connsiteX42" fmla="*/ 6598410 w 12573524"/>
              <a:gd name="connsiteY42" fmla="*/ 687613 h 2142408"/>
              <a:gd name="connsiteX43" fmla="*/ 6232968 w 12573524"/>
              <a:gd name="connsiteY43" fmla="*/ 957383 h 2142408"/>
              <a:gd name="connsiteX44" fmla="*/ 5830406 w 12573524"/>
              <a:gd name="connsiteY44" fmla="*/ 1181615 h 2142408"/>
              <a:gd name="connsiteX45" fmla="*/ 5848784 w 12573524"/>
              <a:gd name="connsiteY45" fmla="*/ 157306 h 2142408"/>
              <a:gd name="connsiteX46" fmla="*/ 4975873 w 12573524"/>
              <a:gd name="connsiteY46" fmla="*/ 1510527 h 2142408"/>
              <a:gd name="connsiteX47" fmla="*/ 3992552 w 12573524"/>
              <a:gd name="connsiteY47" fmla="*/ 870538 h 2142408"/>
              <a:gd name="connsiteX48" fmla="*/ 3315577 w 12573524"/>
              <a:gd name="connsiteY48" fmla="*/ 1675392 h 2142408"/>
              <a:gd name="connsiteX49" fmla="*/ 2689646 w 12573524"/>
              <a:gd name="connsiteY49" fmla="*/ 1373776 h 2142408"/>
              <a:gd name="connsiteX50" fmla="*/ 2451765 w 12573524"/>
              <a:gd name="connsiteY50" fmla="*/ 2142100 h 2142408"/>
              <a:gd name="connsiteX51" fmla="*/ 2401496 w 12573524"/>
              <a:gd name="connsiteY51" fmla="*/ 806530 h 2142408"/>
              <a:gd name="connsiteX52" fmla="*/ 2081456 w 12573524"/>
              <a:gd name="connsiteY52" fmla="*/ 1373458 h 2142408"/>
              <a:gd name="connsiteX53" fmla="*/ 1642544 w 12573524"/>
              <a:gd name="connsiteY53" fmla="*/ 989410 h 2142408"/>
              <a:gd name="connsiteX54" fmla="*/ 1322504 w 12573524"/>
              <a:gd name="connsiteY54" fmla="*/ 1190578 h 2142408"/>
              <a:gd name="connsiteX55" fmla="*/ 1121336 w 12573524"/>
              <a:gd name="connsiteY55" fmla="*/ 907114 h 2142408"/>
              <a:gd name="connsiteX56" fmla="*/ 911024 w 12573524"/>
              <a:gd name="connsiteY56" fmla="*/ 404194 h 2142408"/>
              <a:gd name="connsiteX57" fmla="*/ 106352 w 12573524"/>
              <a:gd name="connsiteY57" fmla="*/ 971122 h 2142408"/>
              <a:gd name="connsiteX58" fmla="*/ 88064 w 12573524"/>
              <a:gd name="connsiteY58" fmla="*/ 769954 h 2142408"/>
              <a:gd name="connsiteX59" fmla="*/ 810440 w 12573524"/>
              <a:gd name="connsiteY59" fmla="*/ 331042 h 2142408"/>
              <a:gd name="connsiteX0" fmla="*/ 810440 w 12573524"/>
              <a:gd name="connsiteY0" fmla="*/ 331042 h 2142408"/>
              <a:gd name="connsiteX1" fmla="*/ 1066472 w 12573524"/>
              <a:gd name="connsiteY1" fmla="*/ 449914 h 2142408"/>
              <a:gd name="connsiteX2" fmla="*/ 1285928 w 12573524"/>
              <a:gd name="connsiteY2" fmla="*/ 1117426 h 2142408"/>
              <a:gd name="connsiteX3" fmla="*/ 1633400 w 12573524"/>
              <a:gd name="connsiteY3" fmla="*/ 961978 h 2142408"/>
              <a:gd name="connsiteX4" fmla="*/ 2063168 w 12573524"/>
              <a:gd name="connsiteY4" fmla="*/ 1282018 h 2142408"/>
              <a:gd name="connsiteX5" fmla="*/ 2410640 w 12573524"/>
              <a:gd name="connsiteY5" fmla="*/ 541354 h 2142408"/>
              <a:gd name="connsiteX6" fmla="*/ 2451993 w 12573524"/>
              <a:gd name="connsiteY6" fmla="*/ 2073451 h 2142408"/>
              <a:gd name="connsiteX7" fmla="*/ 2666672 w 12573524"/>
              <a:gd name="connsiteY7" fmla="*/ 1327738 h 2142408"/>
              <a:gd name="connsiteX8" fmla="*/ 3297608 w 12573524"/>
              <a:gd name="connsiteY8" fmla="*/ 1638634 h 2142408"/>
              <a:gd name="connsiteX9" fmla="*/ 4051237 w 12573524"/>
              <a:gd name="connsiteY9" fmla="*/ 833508 h 2142408"/>
              <a:gd name="connsiteX10" fmla="*/ 4961816 w 12573524"/>
              <a:gd name="connsiteY10" fmla="*/ 1483186 h 2142408"/>
              <a:gd name="connsiteX11" fmla="*/ 5857973 w 12573524"/>
              <a:gd name="connsiteY11" fmla="*/ 116089 h 2142408"/>
              <a:gd name="connsiteX12" fmla="*/ 5862614 w 12573524"/>
              <a:gd name="connsiteY12" fmla="*/ 1158597 h 2142408"/>
              <a:gd name="connsiteX13" fmla="*/ 6521072 w 12573524"/>
              <a:gd name="connsiteY13" fmla="*/ 664684 h 2142408"/>
              <a:gd name="connsiteX14" fmla="*/ 6932325 w 12573524"/>
              <a:gd name="connsiteY14" fmla="*/ 865761 h 2142408"/>
              <a:gd name="connsiteX15" fmla="*/ 6777059 w 12573524"/>
              <a:gd name="connsiteY15" fmla="*/ 1185938 h 2142408"/>
              <a:gd name="connsiteX16" fmla="*/ 7622857 w 12573524"/>
              <a:gd name="connsiteY16" fmla="*/ 1217828 h 2142408"/>
              <a:gd name="connsiteX17" fmla="*/ 8180504 w 12573524"/>
              <a:gd name="connsiteY17" fmla="*/ 120730 h 2142408"/>
              <a:gd name="connsiteX18" fmla="*/ 8516691 w 12573524"/>
              <a:gd name="connsiteY18" fmla="*/ 681148 h 2142408"/>
              <a:gd name="connsiteX19" fmla="*/ 8938384 w 12573524"/>
              <a:gd name="connsiteY19" fmla="*/ 173006 h 2142408"/>
              <a:gd name="connsiteX20" fmla="*/ 9263728 w 12573524"/>
              <a:gd name="connsiteY20" fmla="*/ 306289 h 2142408"/>
              <a:gd name="connsiteX21" fmla="*/ 9815272 w 12573524"/>
              <a:gd name="connsiteY21" fmla="*/ 28218 h 2142408"/>
              <a:gd name="connsiteX22" fmla="*/ 10574626 w 12573524"/>
              <a:gd name="connsiteY22" fmla="*/ 1038562 h 2142408"/>
              <a:gd name="connsiteX23" fmla="*/ 10699699 w 12573524"/>
              <a:gd name="connsiteY23" fmla="*/ 638146 h 2142408"/>
              <a:gd name="connsiteX24" fmla="*/ 10933025 w 12573524"/>
              <a:gd name="connsiteY24" fmla="*/ 551968 h 2142408"/>
              <a:gd name="connsiteX25" fmla="*/ 11483096 w 12573524"/>
              <a:gd name="connsiteY25" fmla="*/ 643990 h 2142408"/>
              <a:gd name="connsiteX26" fmla="*/ 12047927 w 12573524"/>
              <a:gd name="connsiteY26" fmla="*/ 52753 h 2142408"/>
              <a:gd name="connsiteX27" fmla="*/ 12569624 w 12573524"/>
              <a:gd name="connsiteY27" fmla="*/ 641938 h 2142408"/>
              <a:gd name="connsiteX28" fmla="*/ 12272599 w 12573524"/>
              <a:gd name="connsiteY28" fmla="*/ 284474 h 2142408"/>
              <a:gd name="connsiteX29" fmla="*/ 11988912 w 12573524"/>
              <a:gd name="connsiteY29" fmla="*/ 116362 h 2142408"/>
              <a:gd name="connsiteX30" fmla="*/ 11473063 w 12573524"/>
              <a:gd name="connsiteY30" fmla="*/ 691717 h 2142408"/>
              <a:gd name="connsiteX31" fmla="*/ 10786544 w 12573524"/>
              <a:gd name="connsiteY31" fmla="*/ 587074 h 2142408"/>
              <a:gd name="connsiteX32" fmla="*/ 10584930 w 12573524"/>
              <a:gd name="connsiteY32" fmla="*/ 1073268 h 2142408"/>
              <a:gd name="connsiteX33" fmla="*/ 9793416 w 12573524"/>
              <a:gd name="connsiteY33" fmla="*/ 47578 h 2142408"/>
              <a:gd name="connsiteX34" fmla="*/ 9226169 w 12573524"/>
              <a:gd name="connsiteY34" fmla="*/ 357140 h 2142408"/>
              <a:gd name="connsiteX35" fmla="*/ 8941552 w 12573524"/>
              <a:gd name="connsiteY35" fmla="*/ 198968 h 2142408"/>
              <a:gd name="connsiteX36" fmla="*/ 8509907 w 12573524"/>
              <a:gd name="connsiteY36" fmla="*/ 722501 h 2142408"/>
              <a:gd name="connsiteX37" fmla="*/ 8194288 w 12573524"/>
              <a:gd name="connsiteY37" fmla="*/ 157306 h 2142408"/>
              <a:gd name="connsiteX38" fmla="*/ 7732858 w 12573524"/>
              <a:gd name="connsiteY38" fmla="*/ 1144585 h 2142408"/>
              <a:gd name="connsiteX39" fmla="*/ 7330294 w 12573524"/>
              <a:gd name="connsiteY39" fmla="*/ 1327647 h 2142408"/>
              <a:gd name="connsiteX40" fmla="*/ 6717464 w 12573524"/>
              <a:gd name="connsiteY40" fmla="*/ 1181434 h 2142408"/>
              <a:gd name="connsiteX41" fmla="*/ 6891200 w 12573524"/>
              <a:gd name="connsiteY41" fmla="*/ 879682 h 2142408"/>
              <a:gd name="connsiteX42" fmla="*/ 6598410 w 12573524"/>
              <a:gd name="connsiteY42" fmla="*/ 687613 h 2142408"/>
              <a:gd name="connsiteX43" fmla="*/ 6232968 w 12573524"/>
              <a:gd name="connsiteY43" fmla="*/ 957383 h 2142408"/>
              <a:gd name="connsiteX44" fmla="*/ 5830406 w 12573524"/>
              <a:gd name="connsiteY44" fmla="*/ 1181615 h 2142408"/>
              <a:gd name="connsiteX45" fmla="*/ 5848784 w 12573524"/>
              <a:gd name="connsiteY45" fmla="*/ 157306 h 2142408"/>
              <a:gd name="connsiteX46" fmla="*/ 4975873 w 12573524"/>
              <a:gd name="connsiteY46" fmla="*/ 1510527 h 2142408"/>
              <a:gd name="connsiteX47" fmla="*/ 3992552 w 12573524"/>
              <a:gd name="connsiteY47" fmla="*/ 870538 h 2142408"/>
              <a:gd name="connsiteX48" fmla="*/ 3315577 w 12573524"/>
              <a:gd name="connsiteY48" fmla="*/ 1675392 h 2142408"/>
              <a:gd name="connsiteX49" fmla="*/ 2689646 w 12573524"/>
              <a:gd name="connsiteY49" fmla="*/ 1373776 h 2142408"/>
              <a:gd name="connsiteX50" fmla="*/ 2451765 w 12573524"/>
              <a:gd name="connsiteY50" fmla="*/ 2142100 h 2142408"/>
              <a:gd name="connsiteX51" fmla="*/ 2401496 w 12573524"/>
              <a:gd name="connsiteY51" fmla="*/ 806530 h 2142408"/>
              <a:gd name="connsiteX52" fmla="*/ 2081456 w 12573524"/>
              <a:gd name="connsiteY52" fmla="*/ 1373458 h 2142408"/>
              <a:gd name="connsiteX53" fmla="*/ 1642544 w 12573524"/>
              <a:gd name="connsiteY53" fmla="*/ 989410 h 2142408"/>
              <a:gd name="connsiteX54" fmla="*/ 1322504 w 12573524"/>
              <a:gd name="connsiteY54" fmla="*/ 1190578 h 2142408"/>
              <a:gd name="connsiteX55" fmla="*/ 1121336 w 12573524"/>
              <a:gd name="connsiteY55" fmla="*/ 907114 h 2142408"/>
              <a:gd name="connsiteX56" fmla="*/ 911024 w 12573524"/>
              <a:gd name="connsiteY56" fmla="*/ 404194 h 2142408"/>
              <a:gd name="connsiteX57" fmla="*/ 106352 w 12573524"/>
              <a:gd name="connsiteY57" fmla="*/ 971122 h 2142408"/>
              <a:gd name="connsiteX58" fmla="*/ 88064 w 12573524"/>
              <a:gd name="connsiteY58" fmla="*/ 769954 h 2142408"/>
              <a:gd name="connsiteX59" fmla="*/ 810440 w 12573524"/>
              <a:gd name="connsiteY59" fmla="*/ 331042 h 2142408"/>
              <a:gd name="connsiteX0" fmla="*/ 810440 w 12573524"/>
              <a:gd name="connsiteY0" fmla="*/ 331042 h 2142386"/>
              <a:gd name="connsiteX1" fmla="*/ 1066472 w 12573524"/>
              <a:gd name="connsiteY1" fmla="*/ 449914 h 2142386"/>
              <a:gd name="connsiteX2" fmla="*/ 1285928 w 12573524"/>
              <a:gd name="connsiteY2" fmla="*/ 1117426 h 2142386"/>
              <a:gd name="connsiteX3" fmla="*/ 1633400 w 12573524"/>
              <a:gd name="connsiteY3" fmla="*/ 961978 h 2142386"/>
              <a:gd name="connsiteX4" fmla="*/ 2063168 w 12573524"/>
              <a:gd name="connsiteY4" fmla="*/ 1282018 h 2142386"/>
              <a:gd name="connsiteX5" fmla="*/ 2410640 w 12573524"/>
              <a:gd name="connsiteY5" fmla="*/ 541354 h 2142386"/>
              <a:gd name="connsiteX6" fmla="*/ 2451993 w 12573524"/>
              <a:gd name="connsiteY6" fmla="*/ 2073451 h 2142386"/>
              <a:gd name="connsiteX7" fmla="*/ 2666672 w 12573524"/>
              <a:gd name="connsiteY7" fmla="*/ 1327738 h 2142386"/>
              <a:gd name="connsiteX8" fmla="*/ 3297608 w 12573524"/>
              <a:gd name="connsiteY8" fmla="*/ 1638634 h 2142386"/>
              <a:gd name="connsiteX9" fmla="*/ 4051237 w 12573524"/>
              <a:gd name="connsiteY9" fmla="*/ 833508 h 2142386"/>
              <a:gd name="connsiteX10" fmla="*/ 4961816 w 12573524"/>
              <a:gd name="connsiteY10" fmla="*/ 1483186 h 2142386"/>
              <a:gd name="connsiteX11" fmla="*/ 5857973 w 12573524"/>
              <a:gd name="connsiteY11" fmla="*/ 116089 h 2142386"/>
              <a:gd name="connsiteX12" fmla="*/ 5862614 w 12573524"/>
              <a:gd name="connsiteY12" fmla="*/ 1158597 h 2142386"/>
              <a:gd name="connsiteX13" fmla="*/ 6521072 w 12573524"/>
              <a:gd name="connsiteY13" fmla="*/ 664684 h 2142386"/>
              <a:gd name="connsiteX14" fmla="*/ 6932325 w 12573524"/>
              <a:gd name="connsiteY14" fmla="*/ 865761 h 2142386"/>
              <a:gd name="connsiteX15" fmla="*/ 6777059 w 12573524"/>
              <a:gd name="connsiteY15" fmla="*/ 1185938 h 2142386"/>
              <a:gd name="connsiteX16" fmla="*/ 7622857 w 12573524"/>
              <a:gd name="connsiteY16" fmla="*/ 1217828 h 2142386"/>
              <a:gd name="connsiteX17" fmla="*/ 8180504 w 12573524"/>
              <a:gd name="connsiteY17" fmla="*/ 120730 h 2142386"/>
              <a:gd name="connsiteX18" fmla="*/ 8516691 w 12573524"/>
              <a:gd name="connsiteY18" fmla="*/ 681148 h 2142386"/>
              <a:gd name="connsiteX19" fmla="*/ 8938384 w 12573524"/>
              <a:gd name="connsiteY19" fmla="*/ 173006 h 2142386"/>
              <a:gd name="connsiteX20" fmla="*/ 9263728 w 12573524"/>
              <a:gd name="connsiteY20" fmla="*/ 306289 h 2142386"/>
              <a:gd name="connsiteX21" fmla="*/ 9815272 w 12573524"/>
              <a:gd name="connsiteY21" fmla="*/ 28218 h 2142386"/>
              <a:gd name="connsiteX22" fmla="*/ 10574626 w 12573524"/>
              <a:gd name="connsiteY22" fmla="*/ 1038562 h 2142386"/>
              <a:gd name="connsiteX23" fmla="*/ 10699699 w 12573524"/>
              <a:gd name="connsiteY23" fmla="*/ 638146 h 2142386"/>
              <a:gd name="connsiteX24" fmla="*/ 10933025 w 12573524"/>
              <a:gd name="connsiteY24" fmla="*/ 551968 h 2142386"/>
              <a:gd name="connsiteX25" fmla="*/ 11483096 w 12573524"/>
              <a:gd name="connsiteY25" fmla="*/ 643990 h 2142386"/>
              <a:gd name="connsiteX26" fmla="*/ 12047927 w 12573524"/>
              <a:gd name="connsiteY26" fmla="*/ 52753 h 2142386"/>
              <a:gd name="connsiteX27" fmla="*/ 12569624 w 12573524"/>
              <a:gd name="connsiteY27" fmla="*/ 641938 h 2142386"/>
              <a:gd name="connsiteX28" fmla="*/ 12272599 w 12573524"/>
              <a:gd name="connsiteY28" fmla="*/ 284474 h 2142386"/>
              <a:gd name="connsiteX29" fmla="*/ 11988912 w 12573524"/>
              <a:gd name="connsiteY29" fmla="*/ 116362 h 2142386"/>
              <a:gd name="connsiteX30" fmla="*/ 11473063 w 12573524"/>
              <a:gd name="connsiteY30" fmla="*/ 691717 h 2142386"/>
              <a:gd name="connsiteX31" fmla="*/ 10786544 w 12573524"/>
              <a:gd name="connsiteY31" fmla="*/ 587074 h 2142386"/>
              <a:gd name="connsiteX32" fmla="*/ 10584930 w 12573524"/>
              <a:gd name="connsiteY32" fmla="*/ 1073268 h 2142386"/>
              <a:gd name="connsiteX33" fmla="*/ 9793416 w 12573524"/>
              <a:gd name="connsiteY33" fmla="*/ 47578 h 2142386"/>
              <a:gd name="connsiteX34" fmla="*/ 9226169 w 12573524"/>
              <a:gd name="connsiteY34" fmla="*/ 357140 h 2142386"/>
              <a:gd name="connsiteX35" fmla="*/ 8941552 w 12573524"/>
              <a:gd name="connsiteY35" fmla="*/ 198968 h 2142386"/>
              <a:gd name="connsiteX36" fmla="*/ 8509907 w 12573524"/>
              <a:gd name="connsiteY36" fmla="*/ 722501 h 2142386"/>
              <a:gd name="connsiteX37" fmla="*/ 8194288 w 12573524"/>
              <a:gd name="connsiteY37" fmla="*/ 157306 h 2142386"/>
              <a:gd name="connsiteX38" fmla="*/ 7732858 w 12573524"/>
              <a:gd name="connsiteY38" fmla="*/ 1144585 h 2142386"/>
              <a:gd name="connsiteX39" fmla="*/ 7330294 w 12573524"/>
              <a:gd name="connsiteY39" fmla="*/ 1327647 h 2142386"/>
              <a:gd name="connsiteX40" fmla="*/ 6717464 w 12573524"/>
              <a:gd name="connsiteY40" fmla="*/ 1181434 h 2142386"/>
              <a:gd name="connsiteX41" fmla="*/ 6891200 w 12573524"/>
              <a:gd name="connsiteY41" fmla="*/ 879682 h 2142386"/>
              <a:gd name="connsiteX42" fmla="*/ 6598410 w 12573524"/>
              <a:gd name="connsiteY42" fmla="*/ 687613 h 2142386"/>
              <a:gd name="connsiteX43" fmla="*/ 6232968 w 12573524"/>
              <a:gd name="connsiteY43" fmla="*/ 957383 h 2142386"/>
              <a:gd name="connsiteX44" fmla="*/ 5830406 w 12573524"/>
              <a:gd name="connsiteY44" fmla="*/ 1181615 h 2142386"/>
              <a:gd name="connsiteX45" fmla="*/ 5848784 w 12573524"/>
              <a:gd name="connsiteY45" fmla="*/ 157306 h 2142386"/>
              <a:gd name="connsiteX46" fmla="*/ 4975873 w 12573524"/>
              <a:gd name="connsiteY46" fmla="*/ 1510527 h 2142386"/>
              <a:gd name="connsiteX47" fmla="*/ 3992552 w 12573524"/>
              <a:gd name="connsiteY47" fmla="*/ 870538 h 2142386"/>
              <a:gd name="connsiteX48" fmla="*/ 3315577 w 12573524"/>
              <a:gd name="connsiteY48" fmla="*/ 1675392 h 2142386"/>
              <a:gd name="connsiteX49" fmla="*/ 2689646 w 12573524"/>
              <a:gd name="connsiteY49" fmla="*/ 1373776 h 2142386"/>
              <a:gd name="connsiteX50" fmla="*/ 2451765 w 12573524"/>
              <a:gd name="connsiteY50" fmla="*/ 2142100 h 2142386"/>
              <a:gd name="connsiteX51" fmla="*/ 2401496 w 12573524"/>
              <a:gd name="connsiteY51" fmla="*/ 806530 h 2142386"/>
              <a:gd name="connsiteX52" fmla="*/ 2081456 w 12573524"/>
              <a:gd name="connsiteY52" fmla="*/ 1373458 h 2142386"/>
              <a:gd name="connsiteX53" fmla="*/ 1642544 w 12573524"/>
              <a:gd name="connsiteY53" fmla="*/ 989410 h 2142386"/>
              <a:gd name="connsiteX54" fmla="*/ 1322504 w 12573524"/>
              <a:gd name="connsiteY54" fmla="*/ 1190578 h 2142386"/>
              <a:gd name="connsiteX55" fmla="*/ 1121336 w 12573524"/>
              <a:gd name="connsiteY55" fmla="*/ 907114 h 2142386"/>
              <a:gd name="connsiteX56" fmla="*/ 911024 w 12573524"/>
              <a:gd name="connsiteY56" fmla="*/ 404194 h 2142386"/>
              <a:gd name="connsiteX57" fmla="*/ 106352 w 12573524"/>
              <a:gd name="connsiteY57" fmla="*/ 971122 h 2142386"/>
              <a:gd name="connsiteX58" fmla="*/ 88064 w 12573524"/>
              <a:gd name="connsiteY58" fmla="*/ 769954 h 2142386"/>
              <a:gd name="connsiteX59" fmla="*/ 810440 w 12573524"/>
              <a:gd name="connsiteY59" fmla="*/ 331042 h 2142386"/>
              <a:gd name="connsiteX0" fmla="*/ 810440 w 12573524"/>
              <a:gd name="connsiteY0" fmla="*/ 331042 h 2149091"/>
              <a:gd name="connsiteX1" fmla="*/ 1066472 w 12573524"/>
              <a:gd name="connsiteY1" fmla="*/ 449914 h 2149091"/>
              <a:gd name="connsiteX2" fmla="*/ 1285928 w 12573524"/>
              <a:gd name="connsiteY2" fmla="*/ 1117426 h 2149091"/>
              <a:gd name="connsiteX3" fmla="*/ 1633400 w 12573524"/>
              <a:gd name="connsiteY3" fmla="*/ 961978 h 2149091"/>
              <a:gd name="connsiteX4" fmla="*/ 2063168 w 12573524"/>
              <a:gd name="connsiteY4" fmla="*/ 1282018 h 2149091"/>
              <a:gd name="connsiteX5" fmla="*/ 2410640 w 12573524"/>
              <a:gd name="connsiteY5" fmla="*/ 541354 h 2149091"/>
              <a:gd name="connsiteX6" fmla="*/ 2451993 w 12573524"/>
              <a:gd name="connsiteY6" fmla="*/ 2073451 h 2149091"/>
              <a:gd name="connsiteX7" fmla="*/ 2666672 w 12573524"/>
              <a:gd name="connsiteY7" fmla="*/ 1327738 h 2149091"/>
              <a:gd name="connsiteX8" fmla="*/ 3297608 w 12573524"/>
              <a:gd name="connsiteY8" fmla="*/ 1638634 h 2149091"/>
              <a:gd name="connsiteX9" fmla="*/ 4051237 w 12573524"/>
              <a:gd name="connsiteY9" fmla="*/ 833508 h 2149091"/>
              <a:gd name="connsiteX10" fmla="*/ 4961816 w 12573524"/>
              <a:gd name="connsiteY10" fmla="*/ 1483186 h 2149091"/>
              <a:gd name="connsiteX11" fmla="*/ 5857973 w 12573524"/>
              <a:gd name="connsiteY11" fmla="*/ 116089 h 2149091"/>
              <a:gd name="connsiteX12" fmla="*/ 5862614 w 12573524"/>
              <a:gd name="connsiteY12" fmla="*/ 1158597 h 2149091"/>
              <a:gd name="connsiteX13" fmla="*/ 6521072 w 12573524"/>
              <a:gd name="connsiteY13" fmla="*/ 664684 h 2149091"/>
              <a:gd name="connsiteX14" fmla="*/ 6932325 w 12573524"/>
              <a:gd name="connsiteY14" fmla="*/ 865761 h 2149091"/>
              <a:gd name="connsiteX15" fmla="*/ 6777059 w 12573524"/>
              <a:gd name="connsiteY15" fmla="*/ 1185938 h 2149091"/>
              <a:gd name="connsiteX16" fmla="*/ 7622857 w 12573524"/>
              <a:gd name="connsiteY16" fmla="*/ 1217828 h 2149091"/>
              <a:gd name="connsiteX17" fmla="*/ 8180504 w 12573524"/>
              <a:gd name="connsiteY17" fmla="*/ 120730 h 2149091"/>
              <a:gd name="connsiteX18" fmla="*/ 8516691 w 12573524"/>
              <a:gd name="connsiteY18" fmla="*/ 681148 h 2149091"/>
              <a:gd name="connsiteX19" fmla="*/ 8938384 w 12573524"/>
              <a:gd name="connsiteY19" fmla="*/ 173006 h 2149091"/>
              <a:gd name="connsiteX20" fmla="*/ 9263728 w 12573524"/>
              <a:gd name="connsiteY20" fmla="*/ 306289 h 2149091"/>
              <a:gd name="connsiteX21" fmla="*/ 9815272 w 12573524"/>
              <a:gd name="connsiteY21" fmla="*/ 28218 h 2149091"/>
              <a:gd name="connsiteX22" fmla="*/ 10574626 w 12573524"/>
              <a:gd name="connsiteY22" fmla="*/ 1038562 h 2149091"/>
              <a:gd name="connsiteX23" fmla="*/ 10699699 w 12573524"/>
              <a:gd name="connsiteY23" fmla="*/ 638146 h 2149091"/>
              <a:gd name="connsiteX24" fmla="*/ 10933025 w 12573524"/>
              <a:gd name="connsiteY24" fmla="*/ 551968 h 2149091"/>
              <a:gd name="connsiteX25" fmla="*/ 11483096 w 12573524"/>
              <a:gd name="connsiteY25" fmla="*/ 643990 h 2149091"/>
              <a:gd name="connsiteX26" fmla="*/ 12047927 w 12573524"/>
              <a:gd name="connsiteY26" fmla="*/ 52753 h 2149091"/>
              <a:gd name="connsiteX27" fmla="*/ 12569624 w 12573524"/>
              <a:gd name="connsiteY27" fmla="*/ 641938 h 2149091"/>
              <a:gd name="connsiteX28" fmla="*/ 12272599 w 12573524"/>
              <a:gd name="connsiteY28" fmla="*/ 284474 h 2149091"/>
              <a:gd name="connsiteX29" fmla="*/ 11988912 w 12573524"/>
              <a:gd name="connsiteY29" fmla="*/ 116362 h 2149091"/>
              <a:gd name="connsiteX30" fmla="*/ 11473063 w 12573524"/>
              <a:gd name="connsiteY30" fmla="*/ 691717 h 2149091"/>
              <a:gd name="connsiteX31" fmla="*/ 10786544 w 12573524"/>
              <a:gd name="connsiteY31" fmla="*/ 587074 h 2149091"/>
              <a:gd name="connsiteX32" fmla="*/ 10584930 w 12573524"/>
              <a:gd name="connsiteY32" fmla="*/ 1073268 h 2149091"/>
              <a:gd name="connsiteX33" fmla="*/ 9793416 w 12573524"/>
              <a:gd name="connsiteY33" fmla="*/ 47578 h 2149091"/>
              <a:gd name="connsiteX34" fmla="*/ 9226169 w 12573524"/>
              <a:gd name="connsiteY34" fmla="*/ 357140 h 2149091"/>
              <a:gd name="connsiteX35" fmla="*/ 8941552 w 12573524"/>
              <a:gd name="connsiteY35" fmla="*/ 198968 h 2149091"/>
              <a:gd name="connsiteX36" fmla="*/ 8509907 w 12573524"/>
              <a:gd name="connsiteY36" fmla="*/ 722501 h 2149091"/>
              <a:gd name="connsiteX37" fmla="*/ 8194288 w 12573524"/>
              <a:gd name="connsiteY37" fmla="*/ 157306 h 2149091"/>
              <a:gd name="connsiteX38" fmla="*/ 7732858 w 12573524"/>
              <a:gd name="connsiteY38" fmla="*/ 1144585 h 2149091"/>
              <a:gd name="connsiteX39" fmla="*/ 7330294 w 12573524"/>
              <a:gd name="connsiteY39" fmla="*/ 1327647 h 2149091"/>
              <a:gd name="connsiteX40" fmla="*/ 6717464 w 12573524"/>
              <a:gd name="connsiteY40" fmla="*/ 1181434 h 2149091"/>
              <a:gd name="connsiteX41" fmla="*/ 6891200 w 12573524"/>
              <a:gd name="connsiteY41" fmla="*/ 879682 h 2149091"/>
              <a:gd name="connsiteX42" fmla="*/ 6598410 w 12573524"/>
              <a:gd name="connsiteY42" fmla="*/ 687613 h 2149091"/>
              <a:gd name="connsiteX43" fmla="*/ 6232968 w 12573524"/>
              <a:gd name="connsiteY43" fmla="*/ 957383 h 2149091"/>
              <a:gd name="connsiteX44" fmla="*/ 5830406 w 12573524"/>
              <a:gd name="connsiteY44" fmla="*/ 1181615 h 2149091"/>
              <a:gd name="connsiteX45" fmla="*/ 5848784 w 12573524"/>
              <a:gd name="connsiteY45" fmla="*/ 157306 h 2149091"/>
              <a:gd name="connsiteX46" fmla="*/ 4975873 w 12573524"/>
              <a:gd name="connsiteY46" fmla="*/ 1510527 h 2149091"/>
              <a:gd name="connsiteX47" fmla="*/ 3992552 w 12573524"/>
              <a:gd name="connsiteY47" fmla="*/ 870538 h 2149091"/>
              <a:gd name="connsiteX48" fmla="*/ 3315577 w 12573524"/>
              <a:gd name="connsiteY48" fmla="*/ 1675392 h 2149091"/>
              <a:gd name="connsiteX49" fmla="*/ 2689646 w 12573524"/>
              <a:gd name="connsiteY49" fmla="*/ 1360128 h 2149091"/>
              <a:gd name="connsiteX50" fmla="*/ 2451765 w 12573524"/>
              <a:gd name="connsiteY50" fmla="*/ 2142100 h 2149091"/>
              <a:gd name="connsiteX51" fmla="*/ 2401496 w 12573524"/>
              <a:gd name="connsiteY51" fmla="*/ 806530 h 2149091"/>
              <a:gd name="connsiteX52" fmla="*/ 2081456 w 12573524"/>
              <a:gd name="connsiteY52" fmla="*/ 1373458 h 2149091"/>
              <a:gd name="connsiteX53" fmla="*/ 1642544 w 12573524"/>
              <a:gd name="connsiteY53" fmla="*/ 989410 h 2149091"/>
              <a:gd name="connsiteX54" fmla="*/ 1322504 w 12573524"/>
              <a:gd name="connsiteY54" fmla="*/ 1190578 h 2149091"/>
              <a:gd name="connsiteX55" fmla="*/ 1121336 w 12573524"/>
              <a:gd name="connsiteY55" fmla="*/ 907114 h 2149091"/>
              <a:gd name="connsiteX56" fmla="*/ 911024 w 12573524"/>
              <a:gd name="connsiteY56" fmla="*/ 404194 h 2149091"/>
              <a:gd name="connsiteX57" fmla="*/ 106352 w 12573524"/>
              <a:gd name="connsiteY57" fmla="*/ 971122 h 2149091"/>
              <a:gd name="connsiteX58" fmla="*/ 88064 w 12573524"/>
              <a:gd name="connsiteY58" fmla="*/ 769954 h 2149091"/>
              <a:gd name="connsiteX59" fmla="*/ 810440 w 12573524"/>
              <a:gd name="connsiteY59" fmla="*/ 331042 h 2149091"/>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54182"/>
              <a:gd name="connsiteX1" fmla="*/ 1066472 w 12573524"/>
              <a:gd name="connsiteY1" fmla="*/ 449914 h 2154182"/>
              <a:gd name="connsiteX2" fmla="*/ 1285928 w 12573524"/>
              <a:gd name="connsiteY2" fmla="*/ 1117426 h 2154182"/>
              <a:gd name="connsiteX3" fmla="*/ 1633400 w 12573524"/>
              <a:gd name="connsiteY3" fmla="*/ 961978 h 2154182"/>
              <a:gd name="connsiteX4" fmla="*/ 2063168 w 12573524"/>
              <a:gd name="connsiteY4" fmla="*/ 1282018 h 2154182"/>
              <a:gd name="connsiteX5" fmla="*/ 2410640 w 12573524"/>
              <a:gd name="connsiteY5" fmla="*/ 541354 h 2154182"/>
              <a:gd name="connsiteX6" fmla="*/ 2451993 w 12573524"/>
              <a:gd name="connsiteY6" fmla="*/ 2073451 h 2154182"/>
              <a:gd name="connsiteX7" fmla="*/ 2666672 w 12573524"/>
              <a:gd name="connsiteY7" fmla="*/ 1327738 h 2154182"/>
              <a:gd name="connsiteX8" fmla="*/ 3297608 w 12573524"/>
              <a:gd name="connsiteY8" fmla="*/ 1638634 h 2154182"/>
              <a:gd name="connsiteX9" fmla="*/ 4051237 w 12573524"/>
              <a:gd name="connsiteY9" fmla="*/ 833508 h 2154182"/>
              <a:gd name="connsiteX10" fmla="*/ 4961816 w 12573524"/>
              <a:gd name="connsiteY10" fmla="*/ 1483186 h 2154182"/>
              <a:gd name="connsiteX11" fmla="*/ 5857973 w 12573524"/>
              <a:gd name="connsiteY11" fmla="*/ 116089 h 2154182"/>
              <a:gd name="connsiteX12" fmla="*/ 5862614 w 12573524"/>
              <a:gd name="connsiteY12" fmla="*/ 1158597 h 2154182"/>
              <a:gd name="connsiteX13" fmla="*/ 6521072 w 12573524"/>
              <a:gd name="connsiteY13" fmla="*/ 664684 h 2154182"/>
              <a:gd name="connsiteX14" fmla="*/ 6932325 w 12573524"/>
              <a:gd name="connsiteY14" fmla="*/ 865761 h 2154182"/>
              <a:gd name="connsiteX15" fmla="*/ 6777059 w 12573524"/>
              <a:gd name="connsiteY15" fmla="*/ 1185938 h 2154182"/>
              <a:gd name="connsiteX16" fmla="*/ 7622857 w 12573524"/>
              <a:gd name="connsiteY16" fmla="*/ 1217828 h 2154182"/>
              <a:gd name="connsiteX17" fmla="*/ 8180504 w 12573524"/>
              <a:gd name="connsiteY17" fmla="*/ 120730 h 2154182"/>
              <a:gd name="connsiteX18" fmla="*/ 8516691 w 12573524"/>
              <a:gd name="connsiteY18" fmla="*/ 681148 h 2154182"/>
              <a:gd name="connsiteX19" fmla="*/ 8938384 w 12573524"/>
              <a:gd name="connsiteY19" fmla="*/ 173006 h 2154182"/>
              <a:gd name="connsiteX20" fmla="*/ 9263728 w 12573524"/>
              <a:gd name="connsiteY20" fmla="*/ 306289 h 2154182"/>
              <a:gd name="connsiteX21" fmla="*/ 9815272 w 12573524"/>
              <a:gd name="connsiteY21" fmla="*/ 28218 h 2154182"/>
              <a:gd name="connsiteX22" fmla="*/ 10574626 w 12573524"/>
              <a:gd name="connsiteY22" fmla="*/ 1038562 h 2154182"/>
              <a:gd name="connsiteX23" fmla="*/ 10699699 w 12573524"/>
              <a:gd name="connsiteY23" fmla="*/ 638146 h 2154182"/>
              <a:gd name="connsiteX24" fmla="*/ 10933025 w 12573524"/>
              <a:gd name="connsiteY24" fmla="*/ 551968 h 2154182"/>
              <a:gd name="connsiteX25" fmla="*/ 11483096 w 12573524"/>
              <a:gd name="connsiteY25" fmla="*/ 643990 h 2154182"/>
              <a:gd name="connsiteX26" fmla="*/ 12047927 w 12573524"/>
              <a:gd name="connsiteY26" fmla="*/ 52753 h 2154182"/>
              <a:gd name="connsiteX27" fmla="*/ 12569624 w 12573524"/>
              <a:gd name="connsiteY27" fmla="*/ 641938 h 2154182"/>
              <a:gd name="connsiteX28" fmla="*/ 12272599 w 12573524"/>
              <a:gd name="connsiteY28" fmla="*/ 284474 h 2154182"/>
              <a:gd name="connsiteX29" fmla="*/ 11988912 w 12573524"/>
              <a:gd name="connsiteY29" fmla="*/ 116362 h 2154182"/>
              <a:gd name="connsiteX30" fmla="*/ 11473063 w 12573524"/>
              <a:gd name="connsiteY30" fmla="*/ 691717 h 2154182"/>
              <a:gd name="connsiteX31" fmla="*/ 10786544 w 12573524"/>
              <a:gd name="connsiteY31" fmla="*/ 587074 h 2154182"/>
              <a:gd name="connsiteX32" fmla="*/ 10584930 w 12573524"/>
              <a:gd name="connsiteY32" fmla="*/ 1073268 h 2154182"/>
              <a:gd name="connsiteX33" fmla="*/ 9793416 w 12573524"/>
              <a:gd name="connsiteY33" fmla="*/ 47578 h 2154182"/>
              <a:gd name="connsiteX34" fmla="*/ 9226169 w 12573524"/>
              <a:gd name="connsiteY34" fmla="*/ 357140 h 2154182"/>
              <a:gd name="connsiteX35" fmla="*/ 8941552 w 12573524"/>
              <a:gd name="connsiteY35" fmla="*/ 198968 h 2154182"/>
              <a:gd name="connsiteX36" fmla="*/ 8509907 w 12573524"/>
              <a:gd name="connsiteY36" fmla="*/ 722501 h 2154182"/>
              <a:gd name="connsiteX37" fmla="*/ 8194288 w 12573524"/>
              <a:gd name="connsiteY37" fmla="*/ 157306 h 2154182"/>
              <a:gd name="connsiteX38" fmla="*/ 7732858 w 12573524"/>
              <a:gd name="connsiteY38" fmla="*/ 1144585 h 2154182"/>
              <a:gd name="connsiteX39" fmla="*/ 7330294 w 12573524"/>
              <a:gd name="connsiteY39" fmla="*/ 1327647 h 2154182"/>
              <a:gd name="connsiteX40" fmla="*/ 6717464 w 12573524"/>
              <a:gd name="connsiteY40" fmla="*/ 1181434 h 2154182"/>
              <a:gd name="connsiteX41" fmla="*/ 6891200 w 12573524"/>
              <a:gd name="connsiteY41" fmla="*/ 879682 h 2154182"/>
              <a:gd name="connsiteX42" fmla="*/ 6598410 w 12573524"/>
              <a:gd name="connsiteY42" fmla="*/ 687613 h 2154182"/>
              <a:gd name="connsiteX43" fmla="*/ 6232968 w 12573524"/>
              <a:gd name="connsiteY43" fmla="*/ 957383 h 2154182"/>
              <a:gd name="connsiteX44" fmla="*/ 5830406 w 12573524"/>
              <a:gd name="connsiteY44" fmla="*/ 1181615 h 2154182"/>
              <a:gd name="connsiteX45" fmla="*/ 5848784 w 12573524"/>
              <a:gd name="connsiteY45" fmla="*/ 157306 h 2154182"/>
              <a:gd name="connsiteX46" fmla="*/ 4975873 w 12573524"/>
              <a:gd name="connsiteY46" fmla="*/ 1510527 h 2154182"/>
              <a:gd name="connsiteX47" fmla="*/ 3992552 w 12573524"/>
              <a:gd name="connsiteY47" fmla="*/ 870538 h 2154182"/>
              <a:gd name="connsiteX48" fmla="*/ 3315577 w 12573524"/>
              <a:gd name="connsiteY48" fmla="*/ 1675392 h 2154182"/>
              <a:gd name="connsiteX49" fmla="*/ 2689646 w 12573524"/>
              <a:gd name="connsiteY49" fmla="*/ 1360128 h 2154182"/>
              <a:gd name="connsiteX50" fmla="*/ 2451765 w 12573524"/>
              <a:gd name="connsiteY50" fmla="*/ 2142100 h 2154182"/>
              <a:gd name="connsiteX51" fmla="*/ 2396947 w 12573524"/>
              <a:gd name="connsiteY51" fmla="*/ 610912 h 2154182"/>
              <a:gd name="connsiteX52" fmla="*/ 2081456 w 12573524"/>
              <a:gd name="connsiteY52" fmla="*/ 1373458 h 2154182"/>
              <a:gd name="connsiteX53" fmla="*/ 1642544 w 12573524"/>
              <a:gd name="connsiteY53" fmla="*/ 989410 h 2154182"/>
              <a:gd name="connsiteX54" fmla="*/ 1322504 w 12573524"/>
              <a:gd name="connsiteY54" fmla="*/ 1190578 h 2154182"/>
              <a:gd name="connsiteX55" fmla="*/ 1121336 w 12573524"/>
              <a:gd name="connsiteY55" fmla="*/ 907114 h 2154182"/>
              <a:gd name="connsiteX56" fmla="*/ 911024 w 12573524"/>
              <a:gd name="connsiteY56" fmla="*/ 404194 h 2154182"/>
              <a:gd name="connsiteX57" fmla="*/ 106352 w 12573524"/>
              <a:gd name="connsiteY57" fmla="*/ 971122 h 2154182"/>
              <a:gd name="connsiteX58" fmla="*/ 88064 w 12573524"/>
              <a:gd name="connsiteY58" fmla="*/ 769954 h 2154182"/>
              <a:gd name="connsiteX59" fmla="*/ 810440 w 12573524"/>
              <a:gd name="connsiteY59" fmla="*/ 331042 h 2154182"/>
              <a:gd name="connsiteX0" fmla="*/ 810440 w 12573524"/>
              <a:gd name="connsiteY0" fmla="*/ 331042 h 2154182"/>
              <a:gd name="connsiteX1" fmla="*/ 1066472 w 12573524"/>
              <a:gd name="connsiteY1" fmla="*/ 449914 h 2154182"/>
              <a:gd name="connsiteX2" fmla="*/ 1285928 w 12573524"/>
              <a:gd name="connsiteY2" fmla="*/ 1117426 h 2154182"/>
              <a:gd name="connsiteX3" fmla="*/ 1633400 w 12573524"/>
              <a:gd name="connsiteY3" fmla="*/ 961978 h 2154182"/>
              <a:gd name="connsiteX4" fmla="*/ 2063168 w 12573524"/>
              <a:gd name="connsiteY4" fmla="*/ 1282018 h 2154182"/>
              <a:gd name="connsiteX5" fmla="*/ 2410640 w 12573524"/>
              <a:gd name="connsiteY5" fmla="*/ 541354 h 2154182"/>
              <a:gd name="connsiteX6" fmla="*/ 2451993 w 12573524"/>
              <a:gd name="connsiteY6" fmla="*/ 2073451 h 2154182"/>
              <a:gd name="connsiteX7" fmla="*/ 2666672 w 12573524"/>
              <a:gd name="connsiteY7" fmla="*/ 1327738 h 2154182"/>
              <a:gd name="connsiteX8" fmla="*/ 3297608 w 12573524"/>
              <a:gd name="connsiteY8" fmla="*/ 1638634 h 2154182"/>
              <a:gd name="connsiteX9" fmla="*/ 4051237 w 12573524"/>
              <a:gd name="connsiteY9" fmla="*/ 833508 h 2154182"/>
              <a:gd name="connsiteX10" fmla="*/ 4961816 w 12573524"/>
              <a:gd name="connsiteY10" fmla="*/ 1483186 h 2154182"/>
              <a:gd name="connsiteX11" fmla="*/ 5857973 w 12573524"/>
              <a:gd name="connsiteY11" fmla="*/ 116089 h 2154182"/>
              <a:gd name="connsiteX12" fmla="*/ 5862614 w 12573524"/>
              <a:gd name="connsiteY12" fmla="*/ 1158597 h 2154182"/>
              <a:gd name="connsiteX13" fmla="*/ 6521072 w 12573524"/>
              <a:gd name="connsiteY13" fmla="*/ 664684 h 2154182"/>
              <a:gd name="connsiteX14" fmla="*/ 6932325 w 12573524"/>
              <a:gd name="connsiteY14" fmla="*/ 865761 h 2154182"/>
              <a:gd name="connsiteX15" fmla="*/ 6777059 w 12573524"/>
              <a:gd name="connsiteY15" fmla="*/ 1185938 h 2154182"/>
              <a:gd name="connsiteX16" fmla="*/ 7622857 w 12573524"/>
              <a:gd name="connsiteY16" fmla="*/ 1217828 h 2154182"/>
              <a:gd name="connsiteX17" fmla="*/ 8180504 w 12573524"/>
              <a:gd name="connsiteY17" fmla="*/ 120730 h 2154182"/>
              <a:gd name="connsiteX18" fmla="*/ 8516691 w 12573524"/>
              <a:gd name="connsiteY18" fmla="*/ 681148 h 2154182"/>
              <a:gd name="connsiteX19" fmla="*/ 8938384 w 12573524"/>
              <a:gd name="connsiteY19" fmla="*/ 173006 h 2154182"/>
              <a:gd name="connsiteX20" fmla="*/ 9263728 w 12573524"/>
              <a:gd name="connsiteY20" fmla="*/ 306289 h 2154182"/>
              <a:gd name="connsiteX21" fmla="*/ 9815272 w 12573524"/>
              <a:gd name="connsiteY21" fmla="*/ 28218 h 2154182"/>
              <a:gd name="connsiteX22" fmla="*/ 10574626 w 12573524"/>
              <a:gd name="connsiteY22" fmla="*/ 1038562 h 2154182"/>
              <a:gd name="connsiteX23" fmla="*/ 10699699 w 12573524"/>
              <a:gd name="connsiteY23" fmla="*/ 638146 h 2154182"/>
              <a:gd name="connsiteX24" fmla="*/ 10933025 w 12573524"/>
              <a:gd name="connsiteY24" fmla="*/ 551968 h 2154182"/>
              <a:gd name="connsiteX25" fmla="*/ 11483096 w 12573524"/>
              <a:gd name="connsiteY25" fmla="*/ 643990 h 2154182"/>
              <a:gd name="connsiteX26" fmla="*/ 12047927 w 12573524"/>
              <a:gd name="connsiteY26" fmla="*/ 52753 h 2154182"/>
              <a:gd name="connsiteX27" fmla="*/ 12569624 w 12573524"/>
              <a:gd name="connsiteY27" fmla="*/ 641938 h 2154182"/>
              <a:gd name="connsiteX28" fmla="*/ 12272599 w 12573524"/>
              <a:gd name="connsiteY28" fmla="*/ 284474 h 2154182"/>
              <a:gd name="connsiteX29" fmla="*/ 11988912 w 12573524"/>
              <a:gd name="connsiteY29" fmla="*/ 116362 h 2154182"/>
              <a:gd name="connsiteX30" fmla="*/ 11473063 w 12573524"/>
              <a:gd name="connsiteY30" fmla="*/ 691717 h 2154182"/>
              <a:gd name="connsiteX31" fmla="*/ 10786544 w 12573524"/>
              <a:gd name="connsiteY31" fmla="*/ 587074 h 2154182"/>
              <a:gd name="connsiteX32" fmla="*/ 10584930 w 12573524"/>
              <a:gd name="connsiteY32" fmla="*/ 1073268 h 2154182"/>
              <a:gd name="connsiteX33" fmla="*/ 9793416 w 12573524"/>
              <a:gd name="connsiteY33" fmla="*/ 47578 h 2154182"/>
              <a:gd name="connsiteX34" fmla="*/ 9226169 w 12573524"/>
              <a:gd name="connsiteY34" fmla="*/ 357140 h 2154182"/>
              <a:gd name="connsiteX35" fmla="*/ 8941552 w 12573524"/>
              <a:gd name="connsiteY35" fmla="*/ 198968 h 2154182"/>
              <a:gd name="connsiteX36" fmla="*/ 8509907 w 12573524"/>
              <a:gd name="connsiteY36" fmla="*/ 722501 h 2154182"/>
              <a:gd name="connsiteX37" fmla="*/ 8194288 w 12573524"/>
              <a:gd name="connsiteY37" fmla="*/ 157306 h 2154182"/>
              <a:gd name="connsiteX38" fmla="*/ 7732858 w 12573524"/>
              <a:gd name="connsiteY38" fmla="*/ 1144585 h 2154182"/>
              <a:gd name="connsiteX39" fmla="*/ 7330294 w 12573524"/>
              <a:gd name="connsiteY39" fmla="*/ 1327647 h 2154182"/>
              <a:gd name="connsiteX40" fmla="*/ 6717464 w 12573524"/>
              <a:gd name="connsiteY40" fmla="*/ 1181434 h 2154182"/>
              <a:gd name="connsiteX41" fmla="*/ 6891200 w 12573524"/>
              <a:gd name="connsiteY41" fmla="*/ 879682 h 2154182"/>
              <a:gd name="connsiteX42" fmla="*/ 6598410 w 12573524"/>
              <a:gd name="connsiteY42" fmla="*/ 687613 h 2154182"/>
              <a:gd name="connsiteX43" fmla="*/ 6232968 w 12573524"/>
              <a:gd name="connsiteY43" fmla="*/ 957383 h 2154182"/>
              <a:gd name="connsiteX44" fmla="*/ 5830406 w 12573524"/>
              <a:gd name="connsiteY44" fmla="*/ 1181615 h 2154182"/>
              <a:gd name="connsiteX45" fmla="*/ 5848784 w 12573524"/>
              <a:gd name="connsiteY45" fmla="*/ 157306 h 2154182"/>
              <a:gd name="connsiteX46" fmla="*/ 4975873 w 12573524"/>
              <a:gd name="connsiteY46" fmla="*/ 1510527 h 2154182"/>
              <a:gd name="connsiteX47" fmla="*/ 3992552 w 12573524"/>
              <a:gd name="connsiteY47" fmla="*/ 870538 h 2154182"/>
              <a:gd name="connsiteX48" fmla="*/ 3315577 w 12573524"/>
              <a:gd name="connsiteY48" fmla="*/ 1675392 h 2154182"/>
              <a:gd name="connsiteX49" fmla="*/ 2689646 w 12573524"/>
              <a:gd name="connsiteY49" fmla="*/ 1360128 h 2154182"/>
              <a:gd name="connsiteX50" fmla="*/ 2451765 w 12573524"/>
              <a:gd name="connsiteY50" fmla="*/ 2142100 h 2154182"/>
              <a:gd name="connsiteX51" fmla="*/ 2396947 w 12573524"/>
              <a:gd name="connsiteY51" fmla="*/ 610912 h 2154182"/>
              <a:gd name="connsiteX52" fmla="*/ 2081456 w 12573524"/>
              <a:gd name="connsiteY52" fmla="*/ 1373458 h 2154182"/>
              <a:gd name="connsiteX53" fmla="*/ 1642544 w 12573524"/>
              <a:gd name="connsiteY53" fmla="*/ 989410 h 2154182"/>
              <a:gd name="connsiteX54" fmla="*/ 1322504 w 12573524"/>
              <a:gd name="connsiteY54" fmla="*/ 1190578 h 2154182"/>
              <a:gd name="connsiteX55" fmla="*/ 1121336 w 12573524"/>
              <a:gd name="connsiteY55" fmla="*/ 907114 h 2154182"/>
              <a:gd name="connsiteX56" fmla="*/ 911024 w 12573524"/>
              <a:gd name="connsiteY56" fmla="*/ 404194 h 2154182"/>
              <a:gd name="connsiteX57" fmla="*/ 106352 w 12573524"/>
              <a:gd name="connsiteY57" fmla="*/ 971122 h 2154182"/>
              <a:gd name="connsiteX58" fmla="*/ 88064 w 12573524"/>
              <a:gd name="connsiteY58" fmla="*/ 769954 h 2154182"/>
              <a:gd name="connsiteX59" fmla="*/ 810440 w 12573524"/>
              <a:gd name="connsiteY59" fmla="*/ 331042 h 2154182"/>
              <a:gd name="connsiteX0" fmla="*/ 810440 w 12573524"/>
              <a:gd name="connsiteY0" fmla="*/ 331042 h 2151204"/>
              <a:gd name="connsiteX1" fmla="*/ 1066472 w 12573524"/>
              <a:gd name="connsiteY1" fmla="*/ 449914 h 2151204"/>
              <a:gd name="connsiteX2" fmla="*/ 1285928 w 12573524"/>
              <a:gd name="connsiteY2" fmla="*/ 1117426 h 2151204"/>
              <a:gd name="connsiteX3" fmla="*/ 1633400 w 12573524"/>
              <a:gd name="connsiteY3" fmla="*/ 961978 h 2151204"/>
              <a:gd name="connsiteX4" fmla="*/ 2063168 w 12573524"/>
              <a:gd name="connsiteY4" fmla="*/ 1282018 h 2151204"/>
              <a:gd name="connsiteX5" fmla="*/ 2410640 w 12573524"/>
              <a:gd name="connsiteY5" fmla="*/ 541354 h 2151204"/>
              <a:gd name="connsiteX6" fmla="*/ 2451993 w 12573524"/>
              <a:gd name="connsiteY6" fmla="*/ 2073451 h 2151204"/>
              <a:gd name="connsiteX7" fmla="*/ 2666672 w 12573524"/>
              <a:gd name="connsiteY7" fmla="*/ 1327738 h 2151204"/>
              <a:gd name="connsiteX8" fmla="*/ 3297608 w 12573524"/>
              <a:gd name="connsiteY8" fmla="*/ 1638634 h 2151204"/>
              <a:gd name="connsiteX9" fmla="*/ 4051237 w 12573524"/>
              <a:gd name="connsiteY9" fmla="*/ 833508 h 2151204"/>
              <a:gd name="connsiteX10" fmla="*/ 4961816 w 12573524"/>
              <a:gd name="connsiteY10" fmla="*/ 1483186 h 2151204"/>
              <a:gd name="connsiteX11" fmla="*/ 5857973 w 12573524"/>
              <a:gd name="connsiteY11" fmla="*/ 116089 h 2151204"/>
              <a:gd name="connsiteX12" fmla="*/ 5862614 w 12573524"/>
              <a:gd name="connsiteY12" fmla="*/ 1158597 h 2151204"/>
              <a:gd name="connsiteX13" fmla="*/ 6521072 w 12573524"/>
              <a:gd name="connsiteY13" fmla="*/ 664684 h 2151204"/>
              <a:gd name="connsiteX14" fmla="*/ 6932325 w 12573524"/>
              <a:gd name="connsiteY14" fmla="*/ 865761 h 2151204"/>
              <a:gd name="connsiteX15" fmla="*/ 6777059 w 12573524"/>
              <a:gd name="connsiteY15" fmla="*/ 1185938 h 2151204"/>
              <a:gd name="connsiteX16" fmla="*/ 7622857 w 12573524"/>
              <a:gd name="connsiteY16" fmla="*/ 1217828 h 2151204"/>
              <a:gd name="connsiteX17" fmla="*/ 8180504 w 12573524"/>
              <a:gd name="connsiteY17" fmla="*/ 120730 h 2151204"/>
              <a:gd name="connsiteX18" fmla="*/ 8516691 w 12573524"/>
              <a:gd name="connsiteY18" fmla="*/ 681148 h 2151204"/>
              <a:gd name="connsiteX19" fmla="*/ 8938384 w 12573524"/>
              <a:gd name="connsiteY19" fmla="*/ 173006 h 2151204"/>
              <a:gd name="connsiteX20" fmla="*/ 9263728 w 12573524"/>
              <a:gd name="connsiteY20" fmla="*/ 306289 h 2151204"/>
              <a:gd name="connsiteX21" fmla="*/ 9815272 w 12573524"/>
              <a:gd name="connsiteY21" fmla="*/ 28218 h 2151204"/>
              <a:gd name="connsiteX22" fmla="*/ 10574626 w 12573524"/>
              <a:gd name="connsiteY22" fmla="*/ 1038562 h 2151204"/>
              <a:gd name="connsiteX23" fmla="*/ 10699699 w 12573524"/>
              <a:gd name="connsiteY23" fmla="*/ 638146 h 2151204"/>
              <a:gd name="connsiteX24" fmla="*/ 10933025 w 12573524"/>
              <a:gd name="connsiteY24" fmla="*/ 551968 h 2151204"/>
              <a:gd name="connsiteX25" fmla="*/ 11483096 w 12573524"/>
              <a:gd name="connsiteY25" fmla="*/ 643990 h 2151204"/>
              <a:gd name="connsiteX26" fmla="*/ 12047927 w 12573524"/>
              <a:gd name="connsiteY26" fmla="*/ 52753 h 2151204"/>
              <a:gd name="connsiteX27" fmla="*/ 12569624 w 12573524"/>
              <a:gd name="connsiteY27" fmla="*/ 641938 h 2151204"/>
              <a:gd name="connsiteX28" fmla="*/ 12272599 w 12573524"/>
              <a:gd name="connsiteY28" fmla="*/ 284474 h 2151204"/>
              <a:gd name="connsiteX29" fmla="*/ 11988912 w 12573524"/>
              <a:gd name="connsiteY29" fmla="*/ 116362 h 2151204"/>
              <a:gd name="connsiteX30" fmla="*/ 11473063 w 12573524"/>
              <a:gd name="connsiteY30" fmla="*/ 691717 h 2151204"/>
              <a:gd name="connsiteX31" fmla="*/ 10786544 w 12573524"/>
              <a:gd name="connsiteY31" fmla="*/ 587074 h 2151204"/>
              <a:gd name="connsiteX32" fmla="*/ 10584930 w 12573524"/>
              <a:gd name="connsiteY32" fmla="*/ 1073268 h 2151204"/>
              <a:gd name="connsiteX33" fmla="*/ 9793416 w 12573524"/>
              <a:gd name="connsiteY33" fmla="*/ 47578 h 2151204"/>
              <a:gd name="connsiteX34" fmla="*/ 9226169 w 12573524"/>
              <a:gd name="connsiteY34" fmla="*/ 357140 h 2151204"/>
              <a:gd name="connsiteX35" fmla="*/ 8941552 w 12573524"/>
              <a:gd name="connsiteY35" fmla="*/ 198968 h 2151204"/>
              <a:gd name="connsiteX36" fmla="*/ 8509907 w 12573524"/>
              <a:gd name="connsiteY36" fmla="*/ 722501 h 2151204"/>
              <a:gd name="connsiteX37" fmla="*/ 8194288 w 12573524"/>
              <a:gd name="connsiteY37" fmla="*/ 157306 h 2151204"/>
              <a:gd name="connsiteX38" fmla="*/ 7732858 w 12573524"/>
              <a:gd name="connsiteY38" fmla="*/ 1144585 h 2151204"/>
              <a:gd name="connsiteX39" fmla="*/ 7330294 w 12573524"/>
              <a:gd name="connsiteY39" fmla="*/ 1327647 h 2151204"/>
              <a:gd name="connsiteX40" fmla="*/ 6717464 w 12573524"/>
              <a:gd name="connsiteY40" fmla="*/ 1181434 h 2151204"/>
              <a:gd name="connsiteX41" fmla="*/ 6891200 w 12573524"/>
              <a:gd name="connsiteY41" fmla="*/ 879682 h 2151204"/>
              <a:gd name="connsiteX42" fmla="*/ 6598410 w 12573524"/>
              <a:gd name="connsiteY42" fmla="*/ 687613 h 2151204"/>
              <a:gd name="connsiteX43" fmla="*/ 6232968 w 12573524"/>
              <a:gd name="connsiteY43" fmla="*/ 957383 h 2151204"/>
              <a:gd name="connsiteX44" fmla="*/ 5830406 w 12573524"/>
              <a:gd name="connsiteY44" fmla="*/ 1181615 h 2151204"/>
              <a:gd name="connsiteX45" fmla="*/ 5848784 w 12573524"/>
              <a:gd name="connsiteY45" fmla="*/ 157306 h 2151204"/>
              <a:gd name="connsiteX46" fmla="*/ 4975873 w 12573524"/>
              <a:gd name="connsiteY46" fmla="*/ 1510527 h 2151204"/>
              <a:gd name="connsiteX47" fmla="*/ 3992552 w 12573524"/>
              <a:gd name="connsiteY47" fmla="*/ 870538 h 2151204"/>
              <a:gd name="connsiteX48" fmla="*/ 3315577 w 12573524"/>
              <a:gd name="connsiteY48" fmla="*/ 1675392 h 2151204"/>
              <a:gd name="connsiteX49" fmla="*/ 2689646 w 12573524"/>
              <a:gd name="connsiteY49" fmla="*/ 1360128 h 2151204"/>
              <a:gd name="connsiteX50" fmla="*/ 2451765 w 12573524"/>
              <a:gd name="connsiteY50" fmla="*/ 2142100 h 2151204"/>
              <a:gd name="connsiteX51" fmla="*/ 2396947 w 12573524"/>
              <a:gd name="connsiteY51" fmla="*/ 610912 h 2151204"/>
              <a:gd name="connsiteX52" fmla="*/ 2081456 w 12573524"/>
              <a:gd name="connsiteY52" fmla="*/ 1373458 h 2151204"/>
              <a:gd name="connsiteX53" fmla="*/ 1642544 w 12573524"/>
              <a:gd name="connsiteY53" fmla="*/ 989410 h 2151204"/>
              <a:gd name="connsiteX54" fmla="*/ 1322504 w 12573524"/>
              <a:gd name="connsiteY54" fmla="*/ 1190578 h 2151204"/>
              <a:gd name="connsiteX55" fmla="*/ 1121336 w 12573524"/>
              <a:gd name="connsiteY55" fmla="*/ 907114 h 2151204"/>
              <a:gd name="connsiteX56" fmla="*/ 911024 w 12573524"/>
              <a:gd name="connsiteY56" fmla="*/ 404194 h 2151204"/>
              <a:gd name="connsiteX57" fmla="*/ 106352 w 12573524"/>
              <a:gd name="connsiteY57" fmla="*/ 971122 h 2151204"/>
              <a:gd name="connsiteX58" fmla="*/ 88064 w 12573524"/>
              <a:gd name="connsiteY58" fmla="*/ 769954 h 2151204"/>
              <a:gd name="connsiteX59" fmla="*/ 810440 w 12573524"/>
              <a:gd name="connsiteY59" fmla="*/ 331042 h 2151204"/>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73458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791084 w 12572365"/>
              <a:gd name="connsiteY0" fmla="*/ 417478 h 2143445"/>
              <a:gd name="connsiteX1" fmla="*/ 1065313 w 12572365"/>
              <a:gd name="connsiteY1" fmla="*/ 449914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6529 w 12572365"/>
              <a:gd name="connsiteY55" fmla="*/ 743341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6529 w 12572365"/>
              <a:gd name="connsiteY55" fmla="*/ 743341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6529 w 12572365"/>
              <a:gd name="connsiteY55" fmla="*/ 743341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1980 w 12572365"/>
              <a:gd name="connsiteY55" fmla="*/ 775186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1980 w 12572365"/>
              <a:gd name="connsiteY55" fmla="*/ 775186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1980 w 12572365"/>
              <a:gd name="connsiteY55" fmla="*/ 775186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86534 w 12567815"/>
              <a:gd name="connsiteY0" fmla="*/ 417478 h 2143445"/>
              <a:gd name="connsiteX1" fmla="*/ 1065312 w 12567815"/>
              <a:gd name="connsiteY1" fmla="*/ 427167 h 2143445"/>
              <a:gd name="connsiteX2" fmla="*/ 1266571 w 12567815"/>
              <a:gd name="connsiteY2" fmla="*/ 1131074 h 2143445"/>
              <a:gd name="connsiteX3" fmla="*/ 1627691 w 12567815"/>
              <a:gd name="connsiteY3" fmla="*/ 961978 h 2143445"/>
              <a:gd name="connsiteX4" fmla="*/ 2057459 w 12567815"/>
              <a:gd name="connsiteY4" fmla="*/ 1282018 h 2143445"/>
              <a:gd name="connsiteX5" fmla="*/ 2404931 w 12567815"/>
              <a:gd name="connsiteY5" fmla="*/ 541354 h 2143445"/>
              <a:gd name="connsiteX6" fmla="*/ 2446284 w 12567815"/>
              <a:gd name="connsiteY6" fmla="*/ 2073451 h 2143445"/>
              <a:gd name="connsiteX7" fmla="*/ 2660963 w 12567815"/>
              <a:gd name="connsiteY7" fmla="*/ 1327738 h 2143445"/>
              <a:gd name="connsiteX8" fmla="*/ 3291899 w 12567815"/>
              <a:gd name="connsiteY8" fmla="*/ 1638634 h 2143445"/>
              <a:gd name="connsiteX9" fmla="*/ 4045528 w 12567815"/>
              <a:gd name="connsiteY9" fmla="*/ 833508 h 2143445"/>
              <a:gd name="connsiteX10" fmla="*/ 4956107 w 12567815"/>
              <a:gd name="connsiteY10" fmla="*/ 1483186 h 2143445"/>
              <a:gd name="connsiteX11" fmla="*/ 5852264 w 12567815"/>
              <a:gd name="connsiteY11" fmla="*/ 116089 h 2143445"/>
              <a:gd name="connsiteX12" fmla="*/ 5856905 w 12567815"/>
              <a:gd name="connsiteY12" fmla="*/ 1158597 h 2143445"/>
              <a:gd name="connsiteX13" fmla="*/ 6515363 w 12567815"/>
              <a:gd name="connsiteY13" fmla="*/ 664684 h 2143445"/>
              <a:gd name="connsiteX14" fmla="*/ 6926616 w 12567815"/>
              <a:gd name="connsiteY14" fmla="*/ 865761 h 2143445"/>
              <a:gd name="connsiteX15" fmla="*/ 6771350 w 12567815"/>
              <a:gd name="connsiteY15" fmla="*/ 1185938 h 2143445"/>
              <a:gd name="connsiteX16" fmla="*/ 7617148 w 12567815"/>
              <a:gd name="connsiteY16" fmla="*/ 1217828 h 2143445"/>
              <a:gd name="connsiteX17" fmla="*/ 8174795 w 12567815"/>
              <a:gd name="connsiteY17" fmla="*/ 120730 h 2143445"/>
              <a:gd name="connsiteX18" fmla="*/ 8510982 w 12567815"/>
              <a:gd name="connsiteY18" fmla="*/ 681148 h 2143445"/>
              <a:gd name="connsiteX19" fmla="*/ 8932675 w 12567815"/>
              <a:gd name="connsiteY19" fmla="*/ 173006 h 2143445"/>
              <a:gd name="connsiteX20" fmla="*/ 9258019 w 12567815"/>
              <a:gd name="connsiteY20" fmla="*/ 306289 h 2143445"/>
              <a:gd name="connsiteX21" fmla="*/ 9809563 w 12567815"/>
              <a:gd name="connsiteY21" fmla="*/ 28218 h 2143445"/>
              <a:gd name="connsiteX22" fmla="*/ 10568917 w 12567815"/>
              <a:gd name="connsiteY22" fmla="*/ 1038562 h 2143445"/>
              <a:gd name="connsiteX23" fmla="*/ 10693990 w 12567815"/>
              <a:gd name="connsiteY23" fmla="*/ 638146 h 2143445"/>
              <a:gd name="connsiteX24" fmla="*/ 10927316 w 12567815"/>
              <a:gd name="connsiteY24" fmla="*/ 551968 h 2143445"/>
              <a:gd name="connsiteX25" fmla="*/ 11477387 w 12567815"/>
              <a:gd name="connsiteY25" fmla="*/ 643990 h 2143445"/>
              <a:gd name="connsiteX26" fmla="*/ 12042218 w 12567815"/>
              <a:gd name="connsiteY26" fmla="*/ 52753 h 2143445"/>
              <a:gd name="connsiteX27" fmla="*/ 12563915 w 12567815"/>
              <a:gd name="connsiteY27" fmla="*/ 641938 h 2143445"/>
              <a:gd name="connsiteX28" fmla="*/ 12266890 w 12567815"/>
              <a:gd name="connsiteY28" fmla="*/ 284474 h 2143445"/>
              <a:gd name="connsiteX29" fmla="*/ 11983203 w 12567815"/>
              <a:gd name="connsiteY29" fmla="*/ 116362 h 2143445"/>
              <a:gd name="connsiteX30" fmla="*/ 11467354 w 12567815"/>
              <a:gd name="connsiteY30" fmla="*/ 691717 h 2143445"/>
              <a:gd name="connsiteX31" fmla="*/ 10780835 w 12567815"/>
              <a:gd name="connsiteY31" fmla="*/ 587074 h 2143445"/>
              <a:gd name="connsiteX32" fmla="*/ 10579221 w 12567815"/>
              <a:gd name="connsiteY32" fmla="*/ 1073268 h 2143445"/>
              <a:gd name="connsiteX33" fmla="*/ 9787707 w 12567815"/>
              <a:gd name="connsiteY33" fmla="*/ 47578 h 2143445"/>
              <a:gd name="connsiteX34" fmla="*/ 9220460 w 12567815"/>
              <a:gd name="connsiteY34" fmla="*/ 357140 h 2143445"/>
              <a:gd name="connsiteX35" fmla="*/ 8935843 w 12567815"/>
              <a:gd name="connsiteY35" fmla="*/ 198968 h 2143445"/>
              <a:gd name="connsiteX36" fmla="*/ 8504198 w 12567815"/>
              <a:gd name="connsiteY36" fmla="*/ 722501 h 2143445"/>
              <a:gd name="connsiteX37" fmla="*/ 8188579 w 12567815"/>
              <a:gd name="connsiteY37" fmla="*/ 157306 h 2143445"/>
              <a:gd name="connsiteX38" fmla="*/ 7727149 w 12567815"/>
              <a:gd name="connsiteY38" fmla="*/ 1144585 h 2143445"/>
              <a:gd name="connsiteX39" fmla="*/ 7324585 w 12567815"/>
              <a:gd name="connsiteY39" fmla="*/ 1327647 h 2143445"/>
              <a:gd name="connsiteX40" fmla="*/ 6711755 w 12567815"/>
              <a:gd name="connsiteY40" fmla="*/ 1181434 h 2143445"/>
              <a:gd name="connsiteX41" fmla="*/ 6885491 w 12567815"/>
              <a:gd name="connsiteY41" fmla="*/ 879682 h 2143445"/>
              <a:gd name="connsiteX42" fmla="*/ 6592701 w 12567815"/>
              <a:gd name="connsiteY42" fmla="*/ 687613 h 2143445"/>
              <a:gd name="connsiteX43" fmla="*/ 6227259 w 12567815"/>
              <a:gd name="connsiteY43" fmla="*/ 957383 h 2143445"/>
              <a:gd name="connsiteX44" fmla="*/ 5824697 w 12567815"/>
              <a:gd name="connsiteY44" fmla="*/ 1181615 h 2143445"/>
              <a:gd name="connsiteX45" fmla="*/ 5843075 w 12567815"/>
              <a:gd name="connsiteY45" fmla="*/ 157306 h 2143445"/>
              <a:gd name="connsiteX46" fmla="*/ 4970164 w 12567815"/>
              <a:gd name="connsiteY46" fmla="*/ 1510527 h 2143445"/>
              <a:gd name="connsiteX47" fmla="*/ 3986843 w 12567815"/>
              <a:gd name="connsiteY47" fmla="*/ 870538 h 2143445"/>
              <a:gd name="connsiteX48" fmla="*/ 3309868 w 12567815"/>
              <a:gd name="connsiteY48" fmla="*/ 1675392 h 2143445"/>
              <a:gd name="connsiteX49" fmla="*/ 2683937 w 12567815"/>
              <a:gd name="connsiteY49" fmla="*/ 1360128 h 2143445"/>
              <a:gd name="connsiteX50" fmla="*/ 2446056 w 12567815"/>
              <a:gd name="connsiteY50" fmla="*/ 2142100 h 2143445"/>
              <a:gd name="connsiteX51" fmla="*/ 2391238 w 12567815"/>
              <a:gd name="connsiteY51" fmla="*/ 610912 h 2143445"/>
              <a:gd name="connsiteX52" fmla="*/ 2075747 w 12567815"/>
              <a:gd name="connsiteY52" fmla="*/ 1327966 h 2143445"/>
              <a:gd name="connsiteX53" fmla="*/ 1618638 w 12567815"/>
              <a:gd name="connsiteY53" fmla="*/ 998509 h 2143445"/>
              <a:gd name="connsiteX54" fmla="*/ 1266753 w 12567815"/>
              <a:gd name="connsiteY54" fmla="*/ 1172381 h 2143445"/>
              <a:gd name="connsiteX55" fmla="*/ 1097430 w 12567815"/>
              <a:gd name="connsiteY55" fmla="*/ 775186 h 2143445"/>
              <a:gd name="connsiteX56" fmla="*/ 905315 w 12567815"/>
              <a:gd name="connsiteY56" fmla="*/ 404194 h 2143445"/>
              <a:gd name="connsiteX57" fmla="*/ 100643 w 12567815"/>
              <a:gd name="connsiteY57" fmla="*/ 971122 h 2143445"/>
              <a:gd name="connsiteX58" fmla="*/ 91453 w 12567815"/>
              <a:gd name="connsiteY58" fmla="*/ 942826 h 2143445"/>
              <a:gd name="connsiteX59" fmla="*/ 786534 w 12567815"/>
              <a:gd name="connsiteY59" fmla="*/ 417478 h 2143445"/>
              <a:gd name="connsiteX0" fmla="*/ 699697 w 12562865"/>
              <a:gd name="connsiteY0" fmla="*/ 472069 h 2143445"/>
              <a:gd name="connsiteX1" fmla="*/ 1060362 w 12562865"/>
              <a:gd name="connsiteY1" fmla="*/ 427167 h 2143445"/>
              <a:gd name="connsiteX2" fmla="*/ 1261621 w 12562865"/>
              <a:gd name="connsiteY2" fmla="*/ 1131074 h 2143445"/>
              <a:gd name="connsiteX3" fmla="*/ 1622741 w 12562865"/>
              <a:gd name="connsiteY3" fmla="*/ 961978 h 2143445"/>
              <a:gd name="connsiteX4" fmla="*/ 2052509 w 12562865"/>
              <a:gd name="connsiteY4" fmla="*/ 1282018 h 2143445"/>
              <a:gd name="connsiteX5" fmla="*/ 2399981 w 12562865"/>
              <a:gd name="connsiteY5" fmla="*/ 541354 h 2143445"/>
              <a:gd name="connsiteX6" fmla="*/ 2441334 w 12562865"/>
              <a:gd name="connsiteY6" fmla="*/ 2073451 h 2143445"/>
              <a:gd name="connsiteX7" fmla="*/ 2656013 w 12562865"/>
              <a:gd name="connsiteY7" fmla="*/ 1327738 h 2143445"/>
              <a:gd name="connsiteX8" fmla="*/ 3286949 w 12562865"/>
              <a:gd name="connsiteY8" fmla="*/ 1638634 h 2143445"/>
              <a:gd name="connsiteX9" fmla="*/ 4040578 w 12562865"/>
              <a:gd name="connsiteY9" fmla="*/ 833508 h 2143445"/>
              <a:gd name="connsiteX10" fmla="*/ 4951157 w 12562865"/>
              <a:gd name="connsiteY10" fmla="*/ 1483186 h 2143445"/>
              <a:gd name="connsiteX11" fmla="*/ 5847314 w 12562865"/>
              <a:gd name="connsiteY11" fmla="*/ 116089 h 2143445"/>
              <a:gd name="connsiteX12" fmla="*/ 5851955 w 12562865"/>
              <a:gd name="connsiteY12" fmla="*/ 1158597 h 2143445"/>
              <a:gd name="connsiteX13" fmla="*/ 6510413 w 12562865"/>
              <a:gd name="connsiteY13" fmla="*/ 664684 h 2143445"/>
              <a:gd name="connsiteX14" fmla="*/ 6921666 w 12562865"/>
              <a:gd name="connsiteY14" fmla="*/ 865761 h 2143445"/>
              <a:gd name="connsiteX15" fmla="*/ 6766400 w 12562865"/>
              <a:gd name="connsiteY15" fmla="*/ 1185938 h 2143445"/>
              <a:gd name="connsiteX16" fmla="*/ 7612198 w 12562865"/>
              <a:gd name="connsiteY16" fmla="*/ 1217828 h 2143445"/>
              <a:gd name="connsiteX17" fmla="*/ 8169845 w 12562865"/>
              <a:gd name="connsiteY17" fmla="*/ 120730 h 2143445"/>
              <a:gd name="connsiteX18" fmla="*/ 8506032 w 12562865"/>
              <a:gd name="connsiteY18" fmla="*/ 681148 h 2143445"/>
              <a:gd name="connsiteX19" fmla="*/ 8927725 w 12562865"/>
              <a:gd name="connsiteY19" fmla="*/ 173006 h 2143445"/>
              <a:gd name="connsiteX20" fmla="*/ 9253069 w 12562865"/>
              <a:gd name="connsiteY20" fmla="*/ 306289 h 2143445"/>
              <a:gd name="connsiteX21" fmla="*/ 9804613 w 12562865"/>
              <a:gd name="connsiteY21" fmla="*/ 28218 h 2143445"/>
              <a:gd name="connsiteX22" fmla="*/ 10563967 w 12562865"/>
              <a:gd name="connsiteY22" fmla="*/ 1038562 h 2143445"/>
              <a:gd name="connsiteX23" fmla="*/ 10689040 w 12562865"/>
              <a:gd name="connsiteY23" fmla="*/ 638146 h 2143445"/>
              <a:gd name="connsiteX24" fmla="*/ 10922366 w 12562865"/>
              <a:gd name="connsiteY24" fmla="*/ 551968 h 2143445"/>
              <a:gd name="connsiteX25" fmla="*/ 11472437 w 12562865"/>
              <a:gd name="connsiteY25" fmla="*/ 643990 h 2143445"/>
              <a:gd name="connsiteX26" fmla="*/ 12037268 w 12562865"/>
              <a:gd name="connsiteY26" fmla="*/ 52753 h 2143445"/>
              <a:gd name="connsiteX27" fmla="*/ 12558965 w 12562865"/>
              <a:gd name="connsiteY27" fmla="*/ 641938 h 2143445"/>
              <a:gd name="connsiteX28" fmla="*/ 12261940 w 12562865"/>
              <a:gd name="connsiteY28" fmla="*/ 284474 h 2143445"/>
              <a:gd name="connsiteX29" fmla="*/ 11978253 w 12562865"/>
              <a:gd name="connsiteY29" fmla="*/ 116362 h 2143445"/>
              <a:gd name="connsiteX30" fmla="*/ 11462404 w 12562865"/>
              <a:gd name="connsiteY30" fmla="*/ 691717 h 2143445"/>
              <a:gd name="connsiteX31" fmla="*/ 10775885 w 12562865"/>
              <a:gd name="connsiteY31" fmla="*/ 587074 h 2143445"/>
              <a:gd name="connsiteX32" fmla="*/ 10574271 w 12562865"/>
              <a:gd name="connsiteY32" fmla="*/ 1073268 h 2143445"/>
              <a:gd name="connsiteX33" fmla="*/ 9782757 w 12562865"/>
              <a:gd name="connsiteY33" fmla="*/ 47578 h 2143445"/>
              <a:gd name="connsiteX34" fmla="*/ 9215510 w 12562865"/>
              <a:gd name="connsiteY34" fmla="*/ 357140 h 2143445"/>
              <a:gd name="connsiteX35" fmla="*/ 8930893 w 12562865"/>
              <a:gd name="connsiteY35" fmla="*/ 198968 h 2143445"/>
              <a:gd name="connsiteX36" fmla="*/ 8499248 w 12562865"/>
              <a:gd name="connsiteY36" fmla="*/ 722501 h 2143445"/>
              <a:gd name="connsiteX37" fmla="*/ 8183629 w 12562865"/>
              <a:gd name="connsiteY37" fmla="*/ 157306 h 2143445"/>
              <a:gd name="connsiteX38" fmla="*/ 7722199 w 12562865"/>
              <a:gd name="connsiteY38" fmla="*/ 1144585 h 2143445"/>
              <a:gd name="connsiteX39" fmla="*/ 7319635 w 12562865"/>
              <a:gd name="connsiteY39" fmla="*/ 1327647 h 2143445"/>
              <a:gd name="connsiteX40" fmla="*/ 6706805 w 12562865"/>
              <a:gd name="connsiteY40" fmla="*/ 1181434 h 2143445"/>
              <a:gd name="connsiteX41" fmla="*/ 6880541 w 12562865"/>
              <a:gd name="connsiteY41" fmla="*/ 879682 h 2143445"/>
              <a:gd name="connsiteX42" fmla="*/ 6587751 w 12562865"/>
              <a:gd name="connsiteY42" fmla="*/ 687613 h 2143445"/>
              <a:gd name="connsiteX43" fmla="*/ 6222309 w 12562865"/>
              <a:gd name="connsiteY43" fmla="*/ 957383 h 2143445"/>
              <a:gd name="connsiteX44" fmla="*/ 5819747 w 12562865"/>
              <a:gd name="connsiteY44" fmla="*/ 1181615 h 2143445"/>
              <a:gd name="connsiteX45" fmla="*/ 5838125 w 12562865"/>
              <a:gd name="connsiteY45" fmla="*/ 157306 h 2143445"/>
              <a:gd name="connsiteX46" fmla="*/ 4965214 w 12562865"/>
              <a:gd name="connsiteY46" fmla="*/ 1510527 h 2143445"/>
              <a:gd name="connsiteX47" fmla="*/ 3981893 w 12562865"/>
              <a:gd name="connsiteY47" fmla="*/ 870538 h 2143445"/>
              <a:gd name="connsiteX48" fmla="*/ 3304918 w 12562865"/>
              <a:gd name="connsiteY48" fmla="*/ 1675392 h 2143445"/>
              <a:gd name="connsiteX49" fmla="*/ 2678987 w 12562865"/>
              <a:gd name="connsiteY49" fmla="*/ 1360128 h 2143445"/>
              <a:gd name="connsiteX50" fmla="*/ 2441106 w 12562865"/>
              <a:gd name="connsiteY50" fmla="*/ 2142100 h 2143445"/>
              <a:gd name="connsiteX51" fmla="*/ 2386288 w 12562865"/>
              <a:gd name="connsiteY51" fmla="*/ 610912 h 2143445"/>
              <a:gd name="connsiteX52" fmla="*/ 2070797 w 12562865"/>
              <a:gd name="connsiteY52" fmla="*/ 1327966 h 2143445"/>
              <a:gd name="connsiteX53" fmla="*/ 1613688 w 12562865"/>
              <a:gd name="connsiteY53" fmla="*/ 998509 h 2143445"/>
              <a:gd name="connsiteX54" fmla="*/ 1261803 w 12562865"/>
              <a:gd name="connsiteY54" fmla="*/ 1172381 h 2143445"/>
              <a:gd name="connsiteX55" fmla="*/ 1092480 w 12562865"/>
              <a:gd name="connsiteY55" fmla="*/ 775186 h 2143445"/>
              <a:gd name="connsiteX56" fmla="*/ 900365 w 12562865"/>
              <a:gd name="connsiteY56" fmla="*/ 404194 h 2143445"/>
              <a:gd name="connsiteX57" fmla="*/ 95693 w 12562865"/>
              <a:gd name="connsiteY57" fmla="*/ 971122 h 2143445"/>
              <a:gd name="connsiteX58" fmla="*/ 86503 w 12562865"/>
              <a:gd name="connsiteY58" fmla="*/ 942826 h 2143445"/>
              <a:gd name="connsiteX59" fmla="*/ 699697 w 12562865"/>
              <a:gd name="connsiteY59" fmla="*/ 472069 h 2143445"/>
              <a:gd name="connsiteX0" fmla="*/ 699697 w 12562865"/>
              <a:gd name="connsiteY0" fmla="*/ 472069 h 2143445"/>
              <a:gd name="connsiteX1" fmla="*/ 1060362 w 12562865"/>
              <a:gd name="connsiteY1" fmla="*/ 427167 h 2143445"/>
              <a:gd name="connsiteX2" fmla="*/ 1261621 w 12562865"/>
              <a:gd name="connsiteY2" fmla="*/ 1131074 h 2143445"/>
              <a:gd name="connsiteX3" fmla="*/ 1622741 w 12562865"/>
              <a:gd name="connsiteY3" fmla="*/ 961978 h 2143445"/>
              <a:gd name="connsiteX4" fmla="*/ 2052509 w 12562865"/>
              <a:gd name="connsiteY4" fmla="*/ 1282018 h 2143445"/>
              <a:gd name="connsiteX5" fmla="*/ 2399981 w 12562865"/>
              <a:gd name="connsiteY5" fmla="*/ 541354 h 2143445"/>
              <a:gd name="connsiteX6" fmla="*/ 2441334 w 12562865"/>
              <a:gd name="connsiteY6" fmla="*/ 2073451 h 2143445"/>
              <a:gd name="connsiteX7" fmla="*/ 2656013 w 12562865"/>
              <a:gd name="connsiteY7" fmla="*/ 1327738 h 2143445"/>
              <a:gd name="connsiteX8" fmla="*/ 3286949 w 12562865"/>
              <a:gd name="connsiteY8" fmla="*/ 1638634 h 2143445"/>
              <a:gd name="connsiteX9" fmla="*/ 4040578 w 12562865"/>
              <a:gd name="connsiteY9" fmla="*/ 833508 h 2143445"/>
              <a:gd name="connsiteX10" fmla="*/ 4951157 w 12562865"/>
              <a:gd name="connsiteY10" fmla="*/ 1483186 h 2143445"/>
              <a:gd name="connsiteX11" fmla="*/ 5847314 w 12562865"/>
              <a:gd name="connsiteY11" fmla="*/ 116089 h 2143445"/>
              <a:gd name="connsiteX12" fmla="*/ 5851955 w 12562865"/>
              <a:gd name="connsiteY12" fmla="*/ 1158597 h 2143445"/>
              <a:gd name="connsiteX13" fmla="*/ 6510413 w 12562865"/>
              <a:gd name="connsiteY13" fmla="*/ 664684 h 2143445"/>
              <a:gd name="connsiteX14" fmla="*/ 6921666 w 12562865"/>
              <a:gd name="connsiteY14" fmla="*/ 865761 h 2143445"/>
              <a:gd name="connsiteX15" fmla="*/ 6766400 w 12562865"/>
              <a:gd name="connsiteY15" fmla="*/ 1185938 h 2143445"/>
              <a:gd name="connsiteX16" fmla="*/ 7612198 w 12562865"/>
              <a:gd name="connsiteY16" fmla="*/ 1217828 h 2143445"/>
              <a:gd name="connsiteX17" fmla="*/ 8169845 w 12562865"/>
              <a:gd name="connsiteY17" fmla="*/ 120730 h 2143445"/>
              <a:gd name="connsiteX18" fmla="*/ 8506032 w 12562865"/>
              <a:gd name="connsiteY18" fmla="*/ 681148 h 2143445"/>
              <a:gd name="connsiteX19" fmla="*/ 8927725 w 12562865"/>
              <a:gd name="connsiteY19" fmla="*/ 173006 h 2143445"/>
              <a:gd name="connsiteX20" fmla="*/ 9253069 w 12562865"/>
              <a:gd name="connsiteY20" fmla="*/ 306289 h 2143445"/>
              <a:gd name="connsiteX21" fmla="*/ 9804613 w 12562865"/>
              <a:gd name="connsiteY21" fmla="*/ 28218 h 2143445"/>
              <a:gd name="connsiteX22" fmla="*/ 10563967 w 12562865"/>
              <a:gd name="connsiteY22" fmla="*/ 1038562 h 2143445"/>
              <a:gd name="connsiteX23" fmla="*/ 10689040 w 12562865"/>
              <a:gd name="connsiteY23" fmla="*/ 638146 h 2143445"/>
              <a:gd name="connsiteX24" fmla="*/ 10922366 w 12562865"/>
              <a:gd name="connsiteY24" fmla="*/ 551968 h 2143445"/>
              <a:gd name="connsiteX25" fmla="*/ 11472437 w 12562865"/>
              <a:gd name="connsiteY25" fmla="*/ 643990 h 2143445"/>
              <a:gd name="connsiteX26" fmla="*/ 12037268 w 12562865"/>
              <a:gd name="connsiteY26" fmla="*/ 52753 h 2143445"/>
              <a:gd name="connsiteX27" fmla="*/ 12558965 w 12562865"/>
              <a:gd name="connsiteY27" fmla="*/ 641938 h 2143445"/>
              <a:gd name="connsiteX28" fmla="*/ 12261940 w 12562865"/>
              <a:gd name="connsiteY28" fmla="*/ 284474 h 2143445"/>
              <a:gd name="connsiteX29" fmla="*/ 11978253 w 12562865"/>
              <a:gd name="connsiteY29" fmla="*/ 116362 h 2143445"/>
              <a:gd name="connsiteX30" fmla="*/ 11462404 w 12562865"/>
              <a:gd name="connsiteY30" fmla="*/ 691717 h 2143445"/>
              <a:gd name="connsiteX31" fmla="*/ 10775885 w 12562865"/>
              <a:gd name="connsiteY31" fmla="*/ 587074 h 2143445"/>
              <a:gd name="connsiteX32" fmla="*/ 10574271 w 12562865"/>
              <a:gd name="connsiteY32" fmla="*/ 1073268 h 2143445"/>
              <a:gd name="connsiteX33" fmla="*/ 9782757 w 12562865"/>
              <a:gd name="connsiteY33" fmla="*/ 47578 h 2143445"/>
              <a:gd name="connsiteX34" fmla="*/ 9215510 w 12562865"/>
              <a:gd name="connsiteY34" fmla="*/ 357140 h 2143445"/>
              <a:gd name="connsiteX35" fmla="*/ 8930893 w 12562865"/>
              <a:gd name="connsiteY35" fmla="*/ 198968 h 2143445"/>
              <a:gd name="connsiteX36" fmla="*/ 8499248 w 12562865"/>
              <a:gd name="connsiteY36" fmla="*/ 722501 h 2143445"/>
              <a:gd name="connsiteX37" fmla="*/ 8183629 w 12562865"/>
              <a:gd name="connsiteY37" fmla="*/ 157306 h 2143445"/>
              <a:gd name="connsiteX38" fmla="*/ 7722199 w 12562865"/>
              <a:gd name="connsiteY38" fmla="*/ 1144585 h 2143445"/>
              <a:gd name="connsiteX39" fmla="*/ 7319635 w 12562865"/>
              <a:gd name="connsiteY39" fmla="*/ 1327647 h 2143445"/>
              <a:gd name="connsiteX40" fmla="*/ 6706805 w 12562865"/>
              <a:gd name="connsiteY40" fmla="*/ 1181434 h 2143445"/>
              <a:gd name="connsiteX41" fmla="*/ 6880541 w 12562865"/>
              <a:gd name="connsiteY41" fmla="*/ 879682 h 2143445"/>
              <a:gd name="connsiteX42" fmla="*/ 6587751 w 12562865"/>
              <a:gd name="connsiteY42" fmla="*/ 687613 h 2143445"/>
              <a:gd name="connsiteX43" fmla="*/ 6222309 w 12562865"/>
              <a:gd name="connsiteY43" fmla="*/ 957383 h 2143445"/>
              <a:gd name="connsiteX44" fmla="*/ 5819747 w 12562865"/>
              <a:gd name="connsiteY44" fmla="*/ 1181615 h 2143445"/>
              <a:gd name="connsiteX45" fmla="*/ 5838125 w 12562865"/>
              <a:gd name="connsiteY45" fmla="*/ 157306 h 2143445"/>
              <a:gd name="connsiteX46" fmla="*/ 4965214 w 12562865"/>
              <a:gd name="connsiteY46" fmla="*/ 1510527 h 2143445"/>
              <a:gd name="connsiteX47" fmla="*/ 3981893 w 12562865"/>
              <a:gd name="connsiteY47" fmla="*/ 870538 h 2143445"/>
              <a:gd name="connsiteX48" fmla="*/ 3304918 w 12562865"/>
              <a:gd name="connsiteY48" fmla="*/ 1675392 h 2143445"/>
              <a:gd name="connsiteX49" fmla="*/ 2678987 w 12562865"/>
              <a:gd name="connsiteY49" fmla="*/ 1360128 h 2143445"/>
              <a:gd name="connsiteX50" fmla="*/ 2441106 w 12562865"/>
              <a:gd name="connsiteY50" fmla="*/ 2142100 h 2143445"/>
              <a:gd name="connsiteX51" fmla="*/ 2386288 w 12562865"/>
              <a:gd name="connsiteY51" fmla="*/ 610912 h 2143445"/>
              <a:gd name="connsiteX52" fmla="*/ 2070797 w 12562865"/>
              <a:gd name="connsiteY52" fmla="*/ 1327966 h 2143445"/>
              <a:gd name="connsiteX53" fmla="*/ 1613688 w 12562865"/>
              <a:gd name="connsiteY53" fmla="*/ 998509 h 2143445"/>
              <a:gd name="connsiteX54" fmla="*/ 1261803 w 12562865"/>
              <a:gd name="connsiteY54" fmla="*/ 1172381 h 2143445"/>
              <a:gd name="connsiteX55" fmla="*/ 1092480 w 12562865"/>
              <a:gd name="connsiteY55" fmla="*/ 775186 h 2143445"/>
              <a:gd name="connsiteX56" fmla="*/ 900365 w 12562865"/>
              <a:gd name="connsiteY56" fmla="*/ 404194 h 2143445"/>
              <a:gd name="connsiteX57" fmla="*/ 95693 w 12562865"/>
              <a:gd name="connsiteY57" fmla="*/ 971122 h 2143445"/>
              <a:gd name="connsiteX58" fmla="*/ 86503 w 12562865"/>
              <a:gd name="connsiteY58" fmla="*/ 942826 h 2143445"/>
              <a:gd name="connsiteX59" fmla="*/ 699697 w 12562865"/>
              <a:gd name="connsiteY59" fmla="*/ 472069 h 2143445"/>
              <a:gd name="connsiteX0" fmla="*/ 699697 w 12562865"/>
              <a:gd name="connsiteY0" fmla="*/ 472069 h 2143445"/>
              <a:gd name="connsiteX1" fmla="*/ 1060362 w 12562865"/>
              <a:gd name="connsiteY1" fmla="*/ 427167 h 2143445"/>
              <a:gd name="connsiteX2" fmla="*/ 1261621 w 12562865"/>
              <a:gd name="connsiteY2" fmla="*/ 1131074 h 2143445"/>
              <a:gd name="connsiteX3" fmla="*/ 1622741 w 12562865"/>
              <a:gd name="connsiteY3" fmla="*/ 961978 h 2143445"/>
              <a:gd name="connsiteX4" fmla="*/ 2052509 w 12562865"/>
              <a:gd name="connsiteY4" fmla="*/ 1282018 h 2143445"/>
              <a:gd name="connsiteX5" fmla="*/ 2399981 w 12562865"/>
              <a:gd name="connsiteY5" fmla="*/ 541354 h 2143445"/>
              <a:gd name="connsiteX6" fmla="*/ 2441334 w 12562865"/>
              <a:gd name="connsiteY6" fmla="*/ 2073451 h 2143445"/>
              <a:gd name="connsiteX7" fmla="*/ 2656013 w 12562865"/>
              <a:gd name="connsiteY7" fmla="*/ 1327738 h 2143445"/>
              <a:gd name="connsiteX8" fmla="*/ 3286949 w 12562865"/>
              <a:gd name="connsiteY8" fmla="*/ 1638634 h 2143445"/>
              <a:gd name="connsiteX9" fmla="*/ 4040578 w 12562865"/>
              <a:gd name="connsiteY9" fmla="*/ 833508 h 2143445"/>
              <a:gd name="connsiteX10" fmla="*/ 4951157 w 12562865"/>
              <a:gd name="connsiteY10" fmla="*/ 1483186 h 2143445"/>
              <a:gd name="connsiteX11" fmla="*/ 5847314 w 12562865"/>
              <a:gd name="connsiteY11" fmla="*/ 116089 h 2143445"/>
              <a:gd name="connsiteX12" fmla="*/ 5851955 w 12562865"/>
              <a:gd name="connsiteY12" fmla="*/ 1158597 h 2143445"/>
              <a:gd name="connsiteX13" fmla="*/ 6510413 w 12562865"/>
              <a:gd name="connsiteY13" fmla="*/ 664684 h 2143445"/>
              <a:gd name="connsiteX14" fmla="*/ 6921666 w 12562865"/>
              <a:gd name="connsiteY14" fmla="*/ 865761 h 2143445"/>
              <a:gd name="connsiteX15" fmla="*/ 6766400 w 12562865"/>
              <a:gd name="connsiteY15" fmla="*/ 1185938 h 2143445"/>
              <a:gd name="connsiteX16" fmla="*/ 7612198 w 12562865"/>
              <a:gd name="connsiteY16" fmla="*/ 1217828 h 2143445"/>
              <a:gd name="connsiteX17" fmla="*/ 8169845 w 12562865"/>
              <a:gd name="connsiteY17" fmla="*/ 120730 h 2143445"/>
              <a:gd name="connsiteX18" fmla="*/ 8506032 w 12562865"/>
              <a:gd name="connsiteY18" fmla="*/ 681148 h 2143445"/>
              <a:gd name="connsiteX19" fmla="*/ 8927725 w 12562865"/>
              <a:gd name="connsiteY19" fmla="*/ 173006 h 2143445"/>
              <a:gd name="connsiteX20" fmla="*/ 9253069 w 12562865"/>
              <a:gd name="connsiteY20" fmla="*/ 306289 h 2143445"/>
              <a:gd name="connsiteX21" fmla="*/ 9804613 w 12562865"/>
              <a:gd name="connsiteY21" fmla="*/ 28218 h 2143445"/>
              <a:gd name="connsiteX22" fmla="*/ 10563967 w 12562865"/>
              <a:gd name="connsiteY22" fmla="*/ 1038562 h 2143445"/>
              <a:gd name="connsiteX23" fmla="*/ 10689040 w 12562865"/>
              <a:gd name="connsiteY23" fmla="*/ 638146 h 2143445"/>
              <a:gd name="connsiteX24" fmla="*/ 10922366 w 12562865"/>
              <a:gd name="connsiteY24" fmla="*/ 551968 h 2143445"/>
              <a:gd name="connsiteX25" fmla="*/ 11472437 w 12562865"/>
              <a:gd name="connsiteY25" fmla="*/ 643990 h 2143445"/>
              <a:gd name="connsiteX26" fmla="*/ 12037268 w 12562865"/>
              <a:gd name="connsiteY26" fmla="*/ 52753 h 2143445"/>
              <a:gd name="connsiteX27" fmla="*/ 12558965 w 12562865"/>
              <a:gd name="connsiteY27" fmla="*/ 641938 h 2143445"/>
              <a:gd name="connsiteX28" fmla="*/ 12261940 w 12562865"/>
              <a:gd name="connsiteY28" fmla="*/ 284474 h 2143445"/>
              <a:gd name="connsiteX29" fmla="*/ 11978253 w 12562865"/>
              <a:gd name="connsiteY29" fmla="*/ 116362 h 2143445"/>
              <a:gd name="connsiteX30" fmla="*/ 11462404 w 12562865"/>
              <a:gd name="connsiteY30" fmla="*/ 691717 h 2143445"/>
              <a:gd name="connsiteX31" fmla="*/ 10775885 w 12562865"/>
              <a:gd name="connsiteY31" fmla="*/ 587074 h 2143445"/>
              <a:gd name="connsiteX32" fmla="*/ 10574271 w 12562865"/>
              <a:gd name="connsiteY32" fmla="*/ 1073268 h 2143445"/>
              <a:gd name="connsiteX33" fmla="*/ 9782757 w 12562865"/>
              <a:gd name="connsiteY33" fmla="*/ 47578 h 2143445"/>
              <a:gd name="connsiteX34" fmla="*/ 9215510 w 12562865"/>
              <a:gd name="connsiteY34" fmla="*/ 357140 h 2143445"/>
              <a:gd name="connsiteX35" fmla="*/ 8930893 w 12562865"/>
              <a:gd name="connsiteY35" fmla="*/ 198968 h 2143445"/>
              <a:gd name="connsiteX36" fmla="*/ 8499248 w 12562865"/>
              <a:gd name="connsiteY36" fmla="*/ 722501 h 2143445"/>
              <a:gd name="connsiteX37" fmla="*/ 8183629 w 12562865"/>
              <a:gd name="connsiteY37" fmla="*/ 157306 h 2143445"/>
              <a:gd name="connsiteX38" fmla="*/ 7722199 w 12562865"/>
              <a:gd name="connsiteY38" fmla="*/ 1144585 h 2143445"/>
              <a:gd name="connsiteX39" fmla="*/ 7319635 w 12562865"/>
              <a:gd name="connsiteY39" fmla="*/ 1327647 h 2143445"/>
              <a:gd name="connsiteX40" fmla="*/ 6706805 w 12562865"/>
              <a:gd name="connsiteY40" fmla="*/ 1181434 h 2143445"/>
              <a:gd name="connsiteX41" fmla="*/ 6880541 w 12562865"/>
              <a:gd name="connsiteY41" fmla="*/ 879682 h 2143445"/>
              <a:gd name="connsiteX42" fmla="*/ 6587751 w 12562865"/>
              <a:gd name="connsiteY42" fmla="*/ 687613 h 2143445"/>
              <a:gd name="connsiteX43" fmla="*/ 6222309 w 12562865"/>
              <a:gd name="connsiteY43" fmla="*/ 957383 h 2143445"/>
              <a:gd name="connsiteX44" fmla="*/ 5819747 w 12562865"/>
              <a:gd name="connsiteY44" fmla="*/ 1181615 h 2143445"/>
              <a:gd name="connsiteX45" fmla="*/ 5838125 w 12562865"/>
              <a:gd name="connsiteY45" fmla="*/ 157306 h 2143445"/>
              <a:gd name="connsiteX46" fmla="*/ 4965214 w 12562865"/>
              <a:gd name="connsiteY46" fmla="*/ 1510527 h 2143445"/>
              <a:gd name="connsiteX47" fmla="*/ 3981893 w 12562865"/>
              <a:gd name="connsiteY47" fmla="*/ 870538 h 2143445"/>
              <a:gd name="connsiteX48" fmla="*/ 3304918 w 12562865"/>
              <a:gd name="connsiteY48" fmla="*/ 1675392 h 2143445"/>
              <a:gd name="connsiteX49" fmla="*/ 2678987 w 12562865"/>
              <a:gd name="connsiteY49" fmla="*/ 1360128 h 2143445"/>
              <a:gd name="connsiteX50" fmla="*/ 2441106 w 12562865"/>
              <a:gd name="connsiteY50" fmla="*/ 2142100 h 2143445"/>
              <a:gd name="connsiteX51" fmla="*/ 2386288 w 12562865"/>
              <a:gd name="connsiteY51" fmla="*/ 610912 h 2143445"/>
              <a:gd name="connsiteX52" fmla="*/ 2070797 w 12562865"/>
              <a:gd name="connsiteY52" fmla="*/ 1327966 h 2143445"/>
              <a:gd name="connsiteX53" fmla="*/ 1613688 w 12562865"/>
              <a:gd name="connsiteY53" fmla="*/ 998509 h 2143445"/>
              <a:gd name="connsiteX54" fmla="*/ 1261803 w 12562865"/>
              <a:gd name="connsiteY54" fmla="*/ 1172381 h 2143445"/>
              <a:gd name="connsiteX55" fmla="*/ 1097029 w 12562865"/>
              <a:gd name="connsiteY55" fmla="*/ 743341 h 2143445"/>
              <a:gd name="connsiteX56" fmla="*/ 900365 w 12562865"/>
              <a:gd name="connsiteY56" fmla="*/ 404194 h 2143445"/>
              <a:gd name="connsiteX57" fmla="*/ 95693 w 12562865"/>
              <a:gd name="connsiteY57" fmla="*/ 971122 h 2143445"/>
              <a:gd name="connsiteX58" fmla="*/ 86503 w 12562865"/>
              <a:gd name="connsiteY58" fmla="*/ 942826 h 2143445"/>
              <a:gd name="connsiteX59" fmla="*/ 699697 w 12562865"/>
              <a:gd name="connsiteY59" fmla="*/ 472069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562865" h="2143445">
                <a:moveTo>
                  <a:pt x="699697" y="472069"/>
                </a:moveTo>
                <a:cubicBezTo>
                  <a:pt x="862007" y="358831"/>
                  <a:pt x="980356" y="308234"/>
                  <a:pt x="1060362" y="427167"/>
                </a:cubicBezTo>
                <a:cubicBezTo>
                  <a:pt x="1122171" y="596142"/>
                  <a:pt x="1171682" y="1082124"/>
                  <a:pt x="1261621" y="1131074"/>
                </a:cubicBezTo>
                <a:cubicBezTo>
                  <a:pt x="1392503" y="1125433"/>
                  <a:pt x="1493201" y="934546"/>
                  <a:pt x="1622741" y="961978"/>
                </a:cubicBezTo>
                <a:cubicBezTo>
                  <a:pt x="1802323" y="1012156"/>
                  <a:pt x="1900223" y="1302081"/>
                  <a:pt x="2052509" y="1282018"/>
                </a:cubicBezTo>
                <a:cubicBezTo>
                  <a:pt x="2182049" y="1211914"/>
                  <a:pt x="2328353" y="393526"/>
                  <a:pt x="2399981" y="541354"/>
                </a:cubicBezTo>
                <a:cubicBezTo>
                  <a:pt x="2471609" y="689182"/>
                  <a:pt x="2389564" y="1924190"/>
                  <a:pt x="2441334" y="2073451"/>
                </a:cubicBezTo>
                <a:cubicBezTo>
                  <a:pt x="2465808" y="2213613"/>
                  <a:pt x="2451388" y="1413855"/>
                  <a:pt x="2656013" y="1327738"/>
                </a:cubicBezTo>
                <a:cubicBezTo>
                  <a:pt x="2860638" y="1241621"/>
                  <a:pt x="3056188" y="1721006"/>
                  <a:pt x="3286949" y="1638634"/>
                </a:cubicBezTo>
                <a:cubicBezTo>
                  <a:pt x="3517710" y="1556262"/>
                  <a:pt x="3702955" y="778440"/>
                  <a:pt x="4040578" y="833508"/>
                </a:cubicBezTo>
                <a:cubicBezTo>
                  <a:pt x="4378201" y="924970"/>
                  <a:pt x="4650034" y="1602756"/>
                  <a:pt x="4951157" y="1483186"/>
                </a:cubicBezTo>
                <a:cubicBezTo>
                  <a:pt x="5252280" y="1363616"/>
                  <a:pt x="5674435" y="124694"/>
                  <a:pt x="5847314" y="116089"/>
                </a:cubicBezTo>
                <a:cubicBezTo>
                  <a:pt x="6020193" y="107484"/>
                  <a:pt x="5741439" y="1067165"/>
                  <a:pt x="5851955" y="1158597"/>
                </a:cubicBezTo>
                <a:cubicBezTo>
                  <a:pt x="5962472" y="1250030"/>
                  <a:pt x="6332128" y="713490"/>
                  <a:pt x="6510413" y="664684"/>
                </a:cubicBezTo>
                <a:cubicBezTo>
                  <a:pt x="6688698" y="615878"/>
                  <a:pt x="6892650" y="769787"/>
                  <a:pt x="6921666" y="865761"/>
                </a:cubicBezTo>
                <a:cubicBezTo>
                  <a:pt x="6950682" y="961735"/>
                  <a:pt x="6651311" y="1127260"/>
                  <a:pt x="6766400" y="1185938"/>
                </a:cubicBezTo>
                <a:cubicBezTo>
                  <a:pt x="6881489" y="1244616"/>
                  <a:pt x="7378291" y="1395363"/>
                  <a:pt x="7612198" y="1217828"/>
                </a:cubicBezTo>
                <a:cubicBezTo>
                  <a:pt x="7846106" y="1040293"/>
                  <a:pt x="8020873" y="210177"/>
                  <a:pt x="8169845" y="120730"/>
                </a:cubicBezTo>
                <a:cubicBezTo>
                  <a:pt x="8318817" y="31283"/>
                  <a:pt x="8379719" y="672435"/>
                  <a:pt x="8506032" y="681148"/>
                </a:cubicBezTo>
                <a:cubicBezTo>
                  <a:pt x="8632345" y="689861"/>
                  <a:pt x="8803219" y="235482"/>
                  <a:pt x="8927725" y="173006"/>
                </a:cubicBezTo>
                <a:cubicBezTo>
                  <a:pt x="9052231" y="110530"/>
                  <a:pt x="9116019" y="398659"/>
                  <a:pt x="9253069" y="306289"/>
                </a:cubicBezTo>
                <a:cubicBezTo>
                  <a:pt x="9390119" y="213919"/>
                  <a:pt x="9586130" y="-93827"/>
                  <a:pt x="9804613" y="28218"/>
                </a:cubicBezTo>
                <a:cubicBezTo>
                  <a:pt x="10023096" y="150263"/>
                  <a:pt x="10416563" y="936907"/>
                  <a:pt x="10563967" y="1038562"/>
                </a:cubicBezTo>
                <a:cubicBezTo>
                  <a:pt x="10711371" y="1140217"/>
                  <a:pt x="10638406" y="751090"/>
                  <a:pt x="10689040" y="638146"/>
                </a:cubicBezTo>
                <a:cubicBezTo>
                  <a:pt x="10739674" y="525202"/>
                  <a:pt x="10796349" y="528248"/>
                  <a:pt x="10922366" y="551968"/>
                </a:cubicBezTo>
                <a:cubicBezTo>
                  <a:pt x="11048383" y="575688"/>
                  <a:pt x="11286620" y="727192"/>
                  <a:pt x="11472437" y="643990"/>
                </a:cubicBezTo>
                <a:cubicBezTo>
                  <a:pt x="11658254" y="560788"/>
                  <a:pt x="11856180" y="53095"/>
                  <a:pt x="12037268" y="52753"/>
                </a:cubicBezTo>
                <a:cubicBezTo>
                  <a:pt x="12218356" y="52411"/>
                  <a:pt x="12521520" y="603318"/>
                  <a:pt x="12558965" y="641938"/>
                </a:cubicBezTo>
                <a:cubicBezTo>
                  <a:pt x="12596410" y="680558"/>
                  <a:pt x="12354176" y="394816"/>
                  <a:pt x="12261940" y="284474"/>
                </a:cubicBezTo>
                <a:cubicBezTo>
                  <a:pt x="12169704" y="174132"/>
                  <a:pt x="12111509" y="48488"/>
                  <a:pt x="11978253" y="116362"/>
                </a:cubicBezTo>
                <a:cubicBezTo>
                  <a:pt x="11844997" y="184236"/>
                  <a:pt x="11662799" y="613265"/>
                  <a:pt x="11462404" y="691717"/>
                </a:cubicBezTo>
                <a:cubicBezTo>
                  <a:pt x="11262009" y="770169"/>
                  <a:pt x="10923907" y="523482"/>
                  <a:pt x="10775885" y="587074"/>
                </a:cubicBezTo>
                <a:cubicBezTo>
                  <a:pt x="10627863" y="650666"/>
                  <a:pt x="10775299" y="1177275"/>
                  <a:pt x="10574271" y="1073268"/>
                </a:cubicBezTo>
                <a:cubicBezTo>
                  <a:pt x="10373243" y="969261"/>
                  <a:pt x="10009217" y="166933"/>
                  <a:pt x="9782757" y="47578"/>
                </a:cubicBezTo>
                <a:cubicBezTo>
                  <a:pt x="9556297" y="-71777"/>
                  <a:pt x="9357487" y="331908"/>
                  <a:pt x="9215510" y="357140"/>
                </a:cubicBezTo>
                <a:cubicBezTo>
                  <a:pt x="9073533" y="382372"/>
                  <a:pt x="9050270" y="138075"/>
                  <a:pt x="8930893" y="198968"/>
                </a:cubicBezTo>
                <a:cubicBezTo>
                  <a:pt x="8811516" y="259862"/>
                  <a:pt x="8651088" y="724896"/>
                  <a:pt x="8499248" y="722501"/>
                </a:cubicBezTo>
                <a:cubicBezTo>
                  <a:pt x="8347408" y="720106"/>
                  <a:pt x="8313137" y="86959"/>
                  <a:pt x="8183629" y="157306"/>
                </a:cubicBezTo>
                <a:cubicBezTo>
                  <a:pt x="8054121" y="227653"/>
                  <a:pt x="7866198" y="949528"/>
                  <a:pt x="7722199" y="1144585"/>
                </a:cubicBezTo>
                <a:cubicBezTo>
                  <a:pt x="7578200" y="1339642"/>
                  <a:pt x="7447924" y="1316957"/>
                  <a:pt x="7319635" y="1327647"/>
                </a:cubicBezTo>
                <a:cubicBezTo>
                  <a:pt x="7191346" y="1338337"/>
                  <a:pt x="6779987" y="1256095"/>
                  <a:pt x="6706805" y="1181434"/>
                </a:cubicBezTo>
                <a:cubicBezTo>
                  <a:pt x="6633623" y="1106773"/>
                  <a:pt x="6900383" y="961985"/>
                  <a:pt x="6880541" y="879682"/>
                </a:cubicBezTo>
                <a:cubicBezTo>
                  <a:pt x="6860699" y="797379"/>
                  <a:pt x="6720202" y="697409"/>
                  <a:pt x="6587751" y="687613"/>
                </a:cubicBezTo>
                <a:cubicBezTo>
                  <a:pt x="6455300" y="677817"/>
                  <a:pt x="6341211" y="838655"/>
                  <a:pt x="6222309" y="957383"/>
                </a:cubicBezTo>
                <a:cubicBezTo>
                  <a:pt x="6103407" y="1076111"/>
                  <a:pt x="5933820" y="1264919"/>
                  <a:pt x="5819747" y="1181615"/>
                </a:cubicBezTo>
                <a:cubicBezTo>
                  <a:pt x="5705674" y="1098311"/>
                  <a:pt x="5980547" y="102487"/>
                  <a:pt x="5838125" y="157306"/>
                </a:cubicBezTo>
                <a:cubicBezTo>
                  <a:pt x="5695703" y="212125"/>
                  <a:pt x="5288234" y="1368909"/>
                  <a:pt x="4965214" y="1510527"/>
                </a:cubicBezTo>
                <a:cubicBezTo>
                  <a:pt x="4642194" y="1652145"/>
                  <a:pt x="4258609" y="843061"/>
                  <a:pt x="3981893" y="870538"/>
                </a:cubicBezTo>
                <a:cubicBezTo>
                  <a:pt x="3705177" y="898015"/>
                  <a:pt x="3522069" y="1593794"/>
                  <a:pt x="3304918" y="1675392"/>
                </a:cubicBezTo>
                <a:cubicBezTo>
                  <a:pt x="3087767" y="1756990"/>
                  <a:pt x="2868448" y="1336934"/>
                  <a:pt x="2678987" y="1360128"/>
                </a:cubicBezTo>
                <a:cubicBezTo>
                  <a:pt x="2489526" y="1383322"/>
                  <a:pt x="2517185" y="2180533"/>
                  <a:pt x="2441106" y="2142100"/>
                </a:cubicBezTo>
                <a:cubicBezTo>
                  <a:pt x="2342281" y="2080921"/>
                  <a:pt x="2420710" y="787544"/>
                  <a:pt x="2386288" y="610912"/>
                </a:cubicBezTo>
                <a:cubicBezTo>
                  <a:pt x="2324570" y="475223"/>
                  <a:pt x="2199564" y="1263367"/>
                  <a:pt x="2070797" y="1327966"/>
                </a:cubicBezTo>
                <a:cubicBezTo>
                  <a:pt x="1942030" y="1392565"/>
                  <a:pt x="1748520" y="1024440"/>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9" name="Friform 8">
            <a:extLst>
              <a:ext uri="{FF2B5EF4-FFF2-40B4-BE49-F238E27FC236}">
                <a16:creationId xmlns:a16="http://schemas.microsoft.com/office/drawing/2014/main" id="{C957F762-173C-304E-9447-029843C331DD}"/>
              </a:ext>
            </a:extLst>
          </p:cNvPr>
          <p:cNvSpPr/>
          <p:nvPr userDrawn="1"/>
        </p:nvSpPr>
        <p:spPr>
          <a:xfrm>
            <a:off x="-85300" y="536331"/>
            <a:ext cx="12299134" cy="439828"/>
          </a:xfrm>
          <a:custGeom>
            <a:avLst/>
            <a:gdLst>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65603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46879 w 12259658"/>
              <a:gd name="connsiteY26" fmla="*/ 37802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45723 w 12259658"/>
              <a:gd name="connsiteY25" fmla="*/ 106471 h 440519"/>
              <a:gd name="connsiteX26" fmla="*/ 7146879 w 12259658"/>
              <a:gd name="connsiteY26" fmla="*/ 37802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45723 w 12259658"/>
              <a:gd name="connsiteY25" fmla="*/ 106471 h 440519"/>
              <a:gd name="connsiteX26" fmla="*/ 7146879 w 12259658"/>
              <a:gd name="connsiteY26" fmla="*/ 37802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39377"/>
              <a:gd name="connsiteX1" fmla="*/ 230348 w 12259658"/>
              <a:gd name="connsiteY1" fmla="*/ 350728 h 439377"/>
              <a:gd name="connsiteX2" fmla="*/ 512184 w 12259658"/>
              <a:gd name="connsiteY2" fmla="*/ 338202 h 439377"/>
              <a:gd name="connsiteX3" fmla="*/ 662496 w 12259658"/>
              <a:gd name="connsiteY3" fmla="*/ 275572 h 439377"/>
              <a:gd name="connsiteX4" fmla="*/ 1771050 w 12259658"/>
              <a:gd name="connsiteY4" fmla="*/ 43841 h 439377"/>
              <a:gd name="connsiteX5" fmla="*/ 2516348 w 12259658"/>
              <a:gd name="connsiteY5" fmla="*/ 125260 h 439377"/>
              <a:gd name="connsiteX6" fmla="*/ 2885866 w 12259658"/>
              <a:gd name="connsiteY6" fmla="*/ 350728 h 439377"/>
              <a:gd name="connsiteX7" fmla="*/ 3919264 w 12259658"/>
              <a:gd name="connsiteY7" fmla="*/ 187890 h 439377"/>
              <a:gd name="connsiteX8" fmla="*/ 4752693 w 12259658"/>
              <a:gd name="connsiteY8" fmla="*/ 254620 h 439377"/>
              <a:gd name="connsiteX9" fmla="*/ 5145101 w 12259658"/>
              <a:gd name="connsiteY9" fmla="*/ 319413 h 439377"/>
              <a:gd name="connsiteX10" fmla="*/ 5835746 w 12259658"/>
              <a:gd name="connsiteY10" fmla="*/ 219205 h 439377"/>
              <a:gd name="connsiteX11" fmla="*/ 6449521 w 12259658"/>
              <a:gd name="connsiteY11" fmla="*/ 300624 h 439377"/>
              <a:gd name="connsiteX12" fmla="*/ 7307554 w 12259658"/>
              <a:gd name="connsiteY12" fmla="*/ 0 h 439377"/>
              <a:gd name="connsiteX13" fmla="*/ 8754310 w 12259658"/>
              <a:gd name="connsiteY13" fmla="*/ 300624 h 439377"/>
              <a:gd name="connsiteX14" fmla="*/ 9656184 w 12259658"/>
              <a:gd name="connsiteY14" fmla="*/ 382043 h 439377"/>
              <a:gd name="connsiteX15" fmla="*/ 10720896 w 12259658"/>
              <a:gd name="connsiteY15" fmla="*/ 62630 h 439377"/>
              <a:gd name="connsiteX16" fmla="*/ 11403565 w 12259658"/>
              <a:gd name="connsiteY16" fmla="*/ 162838 h 439377"/>
              <a:gd name="connsiteX17" fmla="*/ 12054918 w 12259658"/>
              <a:gd name="connsiteY17" fmla="*/ 175364 h 439377"/>
              <a:gd name="connsiteX18" fmla="*/ 12236546 w 12259658"/>
              <a:gd name="connsiteY18" fmla="*/ 237994 h 439377"/>
              <a:gd name="connsiteX19" fmla="*/ 12242809 w 12259658"/>
              <a:gd name="connsiteY19" fmla="*/ 275572 h 439377"/>
              <a:gd name="connsiteX20" fmla="*/ 12105022 w 12259658"/>
              <a:gd name="connsiteY20" fmla="*/ 212942 h 439377"/>
              <a:gd name="connsiteX21" fmla="*/ 11403565 w 12259658"/>
              <a:gd name="connsiteY21" fmla="*/ 206679 h 439377"/>
              <a:gd name="connsiteX22" fmla="*/ 10889998 w 12259658"/>
              <a:gd name="connsiteY22" fmla="*/ 93945 h 439377"/>
              <a:gd name="connsiteX23" fmla="*/ 9931757 w 12259658"/>
              <a:gd name="connsiteY23" fmla="*/ 356991 h 439377"/>
              <a:gd name="connsiteX24" fmla="*/ 9230299 w 12259658"/>
              <a:gd name="connsiteY24" fmla="*/ 425885 h 439377"/>
              <a:gd name="connsiteX25" fmla="*/ 7849824 w 12259658"/>
              <a:gd name="connsiteY25" fmla="*/ 122873 h 439377"/>
              <a:gd name="connsiteX26" fmla="*/ 7146879 w 12259658"/>
              <a:gd name="connsiteY26" fmla="*/ 37802 h 439377"/>
              <a:gd name="connsiteX27" fmla="*/ 6456458 w 12259658"/>
              <a:gd name="connsiteY27" fmla="*/ 325900 h 439377"/>
              <a:gd name="connsiteX28" fmla="*/ 5892113 w 12259658"/>
              <a:gd name="connsiteY28" fmla="*/ 250520 h 439377"/>
              <a:gd name="connsiteX29" fmla="*/ 5434688 w 12259658"/>
              <a:gd name="connsiteY29" fmla="*/ 303011 h 439377"/>
              <a:gd name="connsiteX30" fmla="*/ 4814874 w 12259658"/>
              <a:gd name="connsiteY30" fmla="*/ 300624 h 439377"/>
              <a:gd name="connsiteX31" fmla="*/ 4044524 w 12259658"/>
              <a:gd name="connsiteY31" fmla="*/ 212942 h 439377"/>
              <a:gd name="connsiteX32" fmla="*/ 3054968 w 12259658"/>
              <a:gd name="connsiteY32" fmla="*/ 369517 h 439377"/>
              <a:gd name="connsiteX33" fmla="*/ 2697976 w 12259658"/>
              <a:gd name="connsiteY33" fmla="*/ 319413 h 439377"/>
              <a:gd name="connsiteX34" fmla="*/ 2566453 w 12259658"/>
              <a:gd name="connsiteY34" fmla="*/ 187890 h 439377"/>
              <a:gd name="connsiteX35" fmla="*/ 1990255 w 12259658"/>
              <a:gd name="connsiteY35" fmla="*/ 62630 h 439377"/>
              <a:gd name="connsiteX36" fmla="*/ 637444 w 12259658"/>
              <a:gd name="connsiteY36" fmla="*/ 306887 h 439377"/>
              <a:gd name="connsiteX37" fmla="*/ 305505 w 12259658"/>
              <a:gd name="connsiteY37" fmla="*/ 394569 h 439377"/>
              <a:gd name="connsiteX38" fmla="*/ 29932 w 12259658"/>
              <a:gd name="connsiteY38" fmla="*/ 306887 h 439377"/>
              <a:gd name="connsiteX39" fmla="*/ 29932 w 12259658"/>
              <a:gd name="connsiteY39" fmla="*/ 256783 h 439377"/>
              <a:gd name="connsiteX0" fmla="*/ 29932 w 12259658"/>
              <a:gd name="connsiteY0" fmla="*/ 256783 h 439377"/>
              <a:gd name="connsiteX1" fmla="*/ 230348 w 12259658"/>
              <a:gd name="connsiteY1" fmla="*/ 350728 h 439377"/>
              <a:gd name="connsiteX2" fmla="*/ 512184 w 12259658"/>
              <a:gd name="connsiteY2" fmla="*/ 338202 h 439377"/>
              <a:gd name="connsiteX3" fmla="*/ 662496 w 12259658"/>
              <a:gd name="connsiteY3" fmla="*/ 275572 h 439377"/>
              <a:gd name="connsiteX4" fmla="*/ 1771050 w 12259658"/>
              <a:gd name="connsiteY4" fmla="*/ 43841 h 439377"/>
              <a:gd name="connsiteX5" fmla="*/ 2516348 w 12259658"/>
              <a:gd name="connsiteY5" fmla="*/ 125260 h 439377"/>
              <a:gd name="connsiteX6" fmla="*/ 2885866 w 12259658"/>
              <a:gd name="connsiteY6" fmla="*/ 350728 h 439377"/>
              <a:gd name="connsiteX7" fmla="*/ 3919264 w 12259658"/>
              <a:gd name="connsiteY7" fmla="*/ 187890 h 439377"/>
              <a:gd name="connsiteX8" fmla="*/ 4752693 w 12259658"/>
              <a:gd name="connsiteY8" fmla="*/ 254620 h 439377"/>
              <a:gd name="connsiteX9" fmla="*/ 5145101 w 12259658"/>
              <a:gd name="connsiteY9" fmla="*/ 319413 h 439377"/>
              <a:gd name="connsiteX10" fmla="*/ 5835746 w 12259658"/>
              <a:gd name="connsiteY10" fmla="*/ 219205 h 439377"/>
              <a:gd name="connsiteX11" fmla="*/ 6449521 w 12259658"/>
              <a:gd name="connsiteY11" fmla="*/ 300624 h 439377"/>
              <a:gd name="connsiteX12" fmla="*/ 7307554 w 12259658"/>
              <a:gd name="connsiteY12" fmla="*/ 0 h 439377"/>
              <a:gd name="connsiteX13" fmla="*/ 8754310 w 12259658"/>
              <a:gd name="connsiteY13" fmla="*/ 300624 h 439377"/>
              <a:gd name="connsiteX14" fmla="*/ 9656184 w 12259658"/>
              <a:gd name="connsiteY14" fmla="*/ 382043 h 439377"/>
              <a:gd name="connsiteX15" fmla="*/ 10720896 w 12259658"/>
              <a:gd name="connsiteY15" fmla="*/ 62630 h 439377"/>
              <a:gd name="connsiteX16" fmla="*/ 11403565 w 12259658"/>
              <a:gd name="connsiteY16" fmla="*/ 162838 h 439377"/>
              <a:gd name="connsiteX17" fmla="*/ 12054918 w 12259658"/>
              <a:gd name="connsiteY17" fmla="*/ 175364 h 439377"/>
              <a:gd name="connsiteX18" fmla="*/ 12236546 w 12259658"/>
              <a:gd name="connsiteY18" fmla="*/ 237994 h 439377"/>
              <a:gd name="connsiteX19" fmla="*/ 12242809 w 12259658"/>
              <a:gd name="connsiteY19" fmla="*/ 275572 h 439377"/>
              <a:gd name="connsiteX20" fmla="*/ 12105022 w 12259658"/>
              <a:gd name="connsiteY20" fmla="*/ 212942 h 439377"/>
              <a:gd name="connsiteX21" fmla="*/ 11403565 w 12259658"/>
              <a:gd name="connsiteY21" fmla="*/ 206679 h 439377"/>
              <a:gd name="connsiteX22" fmla="*/ 10889998 w 12259658"/>
              <a:gd name="connsiteY22" fmla="*/ 93945 h 439377"/>
              <a:gd name="connsiteX23" fmla="*/ 9931757 w 12259658"/>
              <a:gd name="connsiteY23" fmla="*/ 356991 h 439377"/>
              <a:gd name="connsiteX24" fmla="*/ 9230299 w 12259658"/>
              <a:gd name="connsiteY24" fmla="*/ 425885 h 439377"/>
              <a:gd name="connsiteX25" fmla="*/ 7849824 w 12259658"/>
              <a:gd name="connsiteY25" fmla="*/ 122873 h 439377"/>
              <a:gd name="connsiteX26" fmla="*/ 7146879 w 12259658"/>
              <a:gd name="connsiteY26" fmla="*/ 37802 h 439377"/>
              <a:gd name="connsiteX27" fmla="*/ 6456458 w 12259658"/>
              <a:gd name="connsiteY27" fmla="*/ 325900 h 439377"/>
              <a:gd name="connsiteX28" fmla="*/ 5892113 w 12259658"/>
              <a:gd name="connsiteY28" fmla="*/ 250520 h 439377"/>
              <a:gd name="connsiteX29" fmla="*/ 5434688 w 12259658"/>
              <a:gd name="connsiteY29" fmla="*/ 303011 h 439377"/>
              <a:gd name="connsiteX30" fmla="*/ 4814874 w 12259658"/>
              <a:gd name="connsiteY30" fmla="*/ 300624 h 439377"/>
              <a:gd name="connsiteX31" fmla="*/ 4044524 w 12259658"/>
              <a:gd name="connsiteY31" fmla="*/ 212942 h 439377"/>
              <a:gd name="connsiteX32" fmla="*/ 3054968 w 12259658"/>
              <a:gd name="connsiteY32" fmla="*/ 369517 h 439377"/>
              <a:gd name="connsiteX33" fmla="*/ 2697976 w 12259658"/>
              <a:gd name="connsiteY33" fmla="*/ 319413 h 439377"/>
              <a:gd name="connsiteX34" fmla="*/ 2566453 w 12259658"/>
              <a:gd name="connsiteY34" fmla="*/ 187890 h 439377"/>
              <a:gd name="connsiteX35" fmla="*/ 1990255 w 12259658"/>
              <a:gd name="connsiteY35" fmla="*/ 62630 h 439377"/>
              <a:gd name="connsiteX36" fmla="*/ 637444 w 12259658"/>
              <a:gd name="connsiteY36" fmla="*/ 306887 h 439377"/>
              <a:gd name="connsiteX37" fmla="*/ 305505 w 12259658"/>
              <a:gd name="connsiteY37" fmla="*/ 394569 h 439377"/>
              <a:gd name="connsiteX38" fmla="*/ 29932 w 12259658"/>
              <a:gd name="connsiteY38" fmla="*/ 306887 h 439377"/>
              <a:gd name="connsiteX39" fmla="*/ 29932 w 12259658"/>
              <a:gd name="connsiteY39" fmla="*/ 256783 h 439377"/>
              <a:gd name="connsiteX0" fmla="*/ 29932 w 12259658"/>
              <a:gd name="connsiteY0" fmla="*/ 256783 h 439662"/>
              <a:gd name="connsiteX1" fmla="*/ 230348 w 12259658"/>
              <a:gd name="connsiteY1" fmla="*/ 350728 h 439662"/>
              <a:gd name="connsiteX2" fmla="*/ 512184 w 12259658"/>
              <a:gd name="connsiteY2" fmla="*/ 338202 h 439662"/>
              <a:gd name="connsiteX3" fmla="*/ 662496 w 12259658"/>
              <a:gd name="connsiteY3" fmla="*/ 275572 h 439662"/>
              <a:gd name="connsiteX4" fmla="*/ 1771050 w 12259658"/>
              <a:gd name="connsiteY4" fmla="*/ 43841 h 439662"/>
              <a:gd name="connsiteX5" fmla="*/ 2516348 w 12259658"/>
              <a:gd name="connsiteY5" fmla="*/ 125260 h 439662"/>
              <a:gd name="connsiteX6" fmla="*/ 2885866 w 12259658"/>
              <a:gd name="connsiteY6" fmla="*/ 350728 h 439662"/>
              <a:gd name="connsiteX7" fmla="*/ 3919264 w 12259658"/>
              <a:gd name="connsiteY7" fmla="*/ 187890 h 439662"/>
              <a:gd name="connsiteX8" fmla="*/ 4752693 w 12259658"/>
              <a:gd name="connsiteY8" fmla="*/ 254620 h 439662"/>
              <a:gd name="connsiteX9" fmla="*/ 5145101 w 12259658"/>
              <a:gd name="connsiteY9" fmla="*/ 319413 h 439662"/>
              <a:gd name="connsiteX10" fmla="*/ 5835746 w 12259658"/>
              <a:gd name="connsiteY10" fmla="*/ 219205 h 439662"/>
              <a:gd name="connsiteX11" fmla="*/ 6449521 w 12259658"/>
              <a:gd name="connsiteY11" fmla="*/ 300624 h 439662"/>
              <a:gd name="connsiteX12" fmla="*/ 7307554 w 12259658"/>
              <a:gd name="connsiteY12" fmla="*/ 0 h 439662"/>
              <a:gd name="connsiteX13" fmla="*/ 8754310 w 12259658"/>
              <a:gd name="connsiteY13" fmla="*/ 300624 h 439662"/>
              <a:gd name="connsiteX14" fmla="*/ 9656184 w 12259658"/>
              <a:gd name="connsiteY14" fmla="*/ 382043 h 439662"/>
              <a:gd name="connsiteX15" fmla="*/ 10720896 w 12259658"/>
              <a:gd name="connsiteY15" fmla="*/ 62630 h 439662"/>
              <a:gd name="connsiteX16" fmla="*/ 11403565 w 12259658"/>
              <a:gd name="connsiteY16" fmla="*/ 162838 h 439662"/>
              <a:gd name="connsiteX17" fmla="*/ 12054918 w 12259658"/>
              <a:gd name="connsiteY17" fmla="*/ 175364 h 439662"/>
              <a:gd name="connsiteX18" fmla="*/ 12236546 w 12259658"/>
              <a:gd name="connsiteY18" fmla="*/ 237994 h 439662"/>
              <a:gd name="connsiteX19" fmla="*/ 12242809 w 12259658"/>
              <a:gd name="connsiteY19" fmla="*/ 275572 h 439662"/>
              <a:gd name="connsiteX20" fmla="*/ 12105022 w 12259658"/>
              <a:gd name="connsiteY20" fmla="*/ 212942 h 439662"/>
              <a:gd name="connsiteX21" fmla="*/ 11403565 w 12259658"/>
              <a:gd name="connsiteY21" fmla="*/ 206679 h 439662"/>
              <a:gd name="connsiteX22" fmla="*/ 10889998 w 12259658"/>
              <a:gd name="connsiteY22" fmla="*/ 93945 h 439662"/>
              <a:gd name="connsiteX23" fmla="*/ 9931757 w 12259658"/>
              <a:gd name="connsiteY23" fmla="*/ 356991 h 439662"/>
              <a:gd name="connsiteX24" fmla="*/ 9230299 w 12259658"/>
              <a:gd name="connsiteY24" fmla="*/ 425885 h 439662"/>
              <a:gd name="connsiteX25" fmla="*/ 7903130 w 12259658"/>
              <a:gd name="connsiteY25" fmla="*/ 118773 h 439662"/>
              <a:gd name="connsiteX26" fmla="*/ 7146879 w 12259658"/>
              <a:gd name="connsiteY26" fmla="*/ 37802 h 439662"/>
              <a:gd name="connsiteX27" fmla="*/ 6456458 w 12259658"/>
              <a:gd name="connsiteY27" fmla="*/ 325900 h 439662"/>
              <a:gd name="connsiteX28" fmla="*/ 5892113 w 12259658"/>
              <a:gd name="connsiteY28" fmla="*/ 250520 h 439662"/>
              <a:gd name="connsiteX29" fmla="*/ 5434688 w 12259658"/>
              <a:gd name="connsiteY29" fmla="*/ 303011 h 439662"/>
              <a:gd name="connsiteX30" fmla="*/ 4814874 w 12259658"/>
              <a:gd name="connsiteY30" fmla="*/ 300624 h 439662"/>
              <a:gd name="connsiteX31" fmla="*/ 4044524 w 12259658"/>
              <a:gd name="connsiteY31" fmla="*/ 212942 h 439662"/>
              <a:gd name="connsiteX32" fmla="*/ 3054968 w 12259658"/>
              <a:gd name="connsiteY32" fmla="*/ 369517 h 439662"/>
              <a:gd name="connsiteX33" fmla="*/ 2697976 w 12259658"/>
              <a:gd name="connsiteY33" fmla="*/ 319413 h 439662"/>
              <a:gd name="connsiteX34" fmla="*/ 2566453 w 12259658"/>
              <a:gd name="connsiteY34" fmla="*/ 187890 h 439662"/>
              <a:gd name="connsiteX35" fmla="*/ 1990255 w 12259658"/>
              <a:gd name="connsiteY35" fmla="*/ 62630 h 439662"/>
              <a:gd name="connsiteX36" fmla="*/ 637444 w 12259658"/>
              <a:gd name="connsiteY36" fmla="*/ 306887 h 439662"/>
              <a:gd name="connsiteX37" fmla="*/ 305505 w 12259658"/>
              <a:gd name="connsiteY37" fmla="*/ 394569 h 439662"/>
              <a:gd name="connsiteX38" fmla="*/ 29932 w 12259658"/>
              <a:gd name="connsiteY38" fmla="*/ 306887 h 439662"/>
              <a:gd name="connsiteX39" fmla="*/ 29932 w 12259658"/>
              <a:gd name="connsiteY39" fmla="*/ 256783 h 439662"/>
              <a:gd name="connsiteX0" fmla="*/ 29932 w 12259658"/>
              <a:gd name="connsiteY0" fmla="*/ 256917 h 439796"/>
              <a:gd name="connsiteX1" fmla="*/ 230348 w 12259658"/>
              <a:gd name="connsiteY1" fmla="*/ 350862 h 439796"/>
              <a:gd name="connsiteX2" fmla="*/ 512184 w 12259658"/>
              <a:gd name="connsiteY2" fmla="*/ 338336 h 439796"/>
              <a:gd name="connsiteX3" fmla="*/ 662496 w 12259658"/>
              <a:gd name="connsiteY3" fmla="*/ 275706 h 439796"/>
              <a:gd name="connsiteX4" fmla="*/ 1771050 w 12259658"/>
              <a:gd name="connsiteY4" fmla="*/ 43975 h 439796"/>
              <a:gd name="connsiteX5" fmla="*/ 2516348 w 12259658"/>
              <a:gd name="connsiteY5" fmla="*/ 125394 h 439796"/>
              <a:gd name="connsiteX6" fmla="*/ 2885866 w 12259658"/>
              <a:gd name="connsiteY6" fmla="*/ 350862 h 439796"/>
              <a:gd name="connsiteX7" fmla="*/ 3919264 w 12259658"/>
              <a:gd name="connsiteY7" fmla="*/ 188024 h 439796"/>
              <a:gd name="connsiteX8" fmla="*/ 4752693 w 12259658"/>
              <a:gd name="connsiteY8" fmla="*/ 254754 h 439796"/>
              <a:gd name="connsiteX9" fmla="*/ 5145101 w 12259658"/>
              <a:gd name="connsiteY9" fmla="*/ 319547 h 439796"/>
              <a:gd name="connsiteX10" fmla="*/ 5835746 w 12259658"/>
              <a:gd name="connsiteY10" fmla="*/ 219339 h 439796"/>
              <a:gd name="connsiteX11" fmla="*/ 6449521 w 12259658"/>
              <a:gd name="connsiteY11" fmla="*/ 300758 h 439796"/>
              <a:gd name="connsiteX12" fmla="*/ 7307554 w 12259658"/>
              <a:gd name="connsiteY12" fmla="*/ 134 h 439796"/>
              <a:gd name="connsiteX13" fmla="*/ 8664100 w 12259658"/>
              <a:gd name="connsiteY13" fmla="*/ 263854 h 439796"/>
              <a:gd name="connsiteX14" fmla="*/ 9656184 w 12259658"/>
              <a:gd name="connsiteY14" fmla="*/ 382177 h 439796"/>
              <a:gd name="connsiteX15" fmla="*/ 10720896 w 12259658"/>
              <a:gd name="connsiteY15" fmla="*/ 62764 h 439796"/>
              <a:gd name="connsiteX16" fmla="*/ 11403565 w 12259658"/>
              <a:gd name="connsiteY16" fmla="*/ 162972 h 439796"/>
              <a:gd name="connsiteX17" fmla="*/ 12054918 w 12259658"/>
              <a:gd name="connsiteY17" fmla="*/ 175498 h 439796"/>
              <a:gd name="connsiteX18" fmla="*/ 12236546 w 12259658"/>
              <a:gd name="connsiteY18" fmla="*/ 238128 h 439796"/>
              <a:gd name="connsiteX19" fmla="*/ 12242809 w 12259658"/>
              <a:gd name="connsiteY19" fmla="*/ 275706 h 439796"/>
              <a:gd name="connsiteX20" fmla="*/ 12105022 w 12259658"/>
              <a:gd name="connsiteY20" fmla="*/ 213076 h 439796"/>
              <a:gd name="connsiteX21" fmla="*/ 11403565 w 12259658"/>
              <a:gd name="connsiteY21" fmla="*/ 206813 h 439796"/>
              <a:gd name="connsiteX22" fmla="*/ 10889998 w 12259658"/>
              <a:gd name="connsiteY22" fmla="*/ 94079 h 439796"/>
              <a:gd name="connsiteX23" fmla="*/ 9931757 w 12259658"/>
              <a:gd name="connsiteY23" fmla="*/ 357125 h 439796"/>
              <a:gd name="connsiteX24" fmla="*/ 9230299 w 12259658"/>
              <a:gd name="connsiteY24" fmla="*/ 426019 h 439796"/>
              <a:gd name="connsiteX25" fmla="*/ 7903130 w 12259658"/>
              <a:gd name="connsiteY25" fmla="*/ 118907 h 439796"/>
              <a:gd name="connsiteX26" fmla="*/ 7146879 w 12259658"/>
              <a:gd name="connsiteY26" fmla="*/ 37936 h 439796"/>
              <a:gd name="connsiteX27" fmla="*/ 6456458 w 12259658"/>
              <a:gd name="connsiteY27" fmla="*/ 326034 h 439796"/>
              <a:gd name="connsiteX28" fmla="*/ 5892113 w 12259658"/>
              <a:gd name="connsiteY28" fmla="*/ 250654 h 439796"/>
              <a:gd name="connsiteX29" fmla="*/ 5434688 w 12259658"/>
              <a:gd name="connsiteY29" fmla="*/ 303145 h 439796"/>
              <a:gd name="connsiteX30" fmla="*/ 4814874 w 12259658"/>
              <a:gd name="connsiteY30" fmla="*/ 300758 h 439796"/>
              <a:gd name="connsiteX31" fmla="*/ 4044524 w 12259658"/>
              <a:gd name="connsiteY31" fmla="*/ 213076 h 439796"/>
              <a:gd name="connsiteX32" fmla="*/ 3054968 w 12259658"/>
              <a:gd name="connsiteY32" fmla="*/ 369651 h 439796"/>
              <a:gd name="connsiteX33" fmla="*/ 2697976 w 12259658"/>
              <a:gd name="connsiteY33" fmla="*/ 319547 h 439796"/>
              <a:gd name="connsiteX34" fmla="*/ 2566453 w 12259658"/>
              <a:gd name="connsiteY34" fmla="*/ 188024 h 439796"/>
              <a:gd name="connsiteX35" fmla="*/ 1990255 w 12259658"/>
              <a:gd name="connsiteY35" fmla="*/ 62764 h 439796"/>
              <a:gd name="connsiteX36" fmla="*/ 637444 w 12259658"/>
              <a:gd name="connsiteY36" fmla="*/ 307021 h 439796"/>
              <a:gd name="connsiteX37" fmla="*/ 305505 w 12259658"/>
              <a:gd name="connsiteY37" fmla="*/ 394703 h 439796"/>
              <a:gd name="connsiteX38" fmla="*/ 29932 w 12259658"/>
              <a:gd name="connsiteY38" fmla="*/ 307021 h 439796"/>
              <a:gd name="connsiteX39" fmla="*/ 29932 w 12259658"/>
              <a:gd name="connsiteY39" fmla="*/ 256917 h 439796"/>
              <a:gd name="connsiteX0" fmla="*/ 29932 w 12259658"/>
              <a:gd name="connsiteY0" fmla="*/ 256938 h 439817"/>
              <a:gd name="connsiteX1" fmla="*/ 230348 w 12259658"/>
              <a:gd name="connsiteY1" fmla="*/ 350883 h 439817"/>
              <a:gd name="connsiteX2" fmla="*/ 512184 w 12259658"/>
              <a:gd name="connsiteY2" fmla="*/ 338357 h 439817"/>
              <a:gd name="connsiteX3" fmla="*/ 662496 w 12259658"/>
              <a:gd name="connsiteY3" fmla="*/ 275727 h 439817"/>
              <a:gd name="connsiteX4" fmla="*/ 1771050 w 12259658"/>
              <a:gd name="connsiteY4" fmla="*/ 43996 h 439817"/>
              <a:gd name="connsiteX5" fmla="*/ 2516348 w 12259658"/>
              <a:gd name="connsiteY5" fmla="*/ 125415 h 439817"/>
              <a:gd name="connsiteX6" fmla="*/ 2885866 w 12259658"/>
              <a:gd name="connsiteY6" fmla="*/ 350883 h 439817"/>
              <a:gd name="connsiteX7" fmla="*/ 3919264 w 12259658"/>
              <a:gd name="connsiteY7" fmla="*/ 188045 h 439817"/>
              <a:gd name="connsiteX8" fmla="*/ 4752693 w 12259658"/>
              <a:gd name="connsiteY8" fmla="*/ 254775 h 439817"/>
              <a:gd name="connsiteX9" fmla="*/ 5145101 w 12259658"/>
              <a:gd name="connsiteY9" fmla="*/ 319568 h 439817"/>
              <a:gd name="connsiteX10" fmla="*/ 5835746 w 12259658"/>
              <a:gd name="connsiteY10" fmla="*/ 219360 h 439817"/>
              <a:gd name="connsiteX11" fmla="*/ 6449521 w 12259658"/>
              <a:gd name="connsiteY11" fmla="*/ 300779 h 439817"/>
              <a:gd name="connsiteX12" fmla="*/ 7307554 w 12259658"/>
              <a:gd name="connsiteY12" fmla="*/ 155 h 439817"/>
              <a:gd name="connsiteX13" fmla="*/ 8664100 w 12259658"/>
              <a:gd name="connsiteY13" fmla="*/ 263875 h 439817"/>
              <a:gd name="connsiteX14" fmla="*/ 9656184 w 12259658"/>
              <a:gd name="connsiteY14" fmla="*/ 382198 h 439817"/>
              <a:gd name="connsiteX15" fmla="*/ 10720896 w 12259658"/>
              <a:gd name="connsiteY15" fmla="*/ 62785 h 439817"/>
              <a:gd name="connsiteX16" fmla="*/ 11403565 w 12259658"/>
              <a:gd name="connsiteY16" fmla="*/ 162993 h 439817"/>
              <a:gd name="connsiteX17" fmla="*/ 12054918 w 12259658"/>
              <a:gd name="connsiteY17" fmla="*/ 175519 h 439817"/>
              <a:gd name="connsiteX18" fmla="*/ 12236546 w 12259658"/>
              <a:gd name="connsiteY18" fmla="*/ 238149 h 439817"/>
              <a:gd name="connsiteX19" fmla="*/ 12242809 w 12259658"/>
              <a:gd name="connsiteY19" fmla="*/ 275727 h 439817"/>
              <a:gd name="connsiteX20" fmla="*/ 12105022 w 12259658"/>
              <a:gd name="connsiteY20" fmla="*/ 213097 h 439817"/>
              <a:gd name="connsiteX21" fmla="*/ 11403565 w 12259658"/>
              <a:gd name="connsiteY21" fmla="*/ 206834 h 439817"/>
              <a:gd name="connsiteX22" fmla="*/ 10889998 w 12259658"/>
              <a:gd name="connsiteY22" fmla="*/ 94100 h 439817"/>
              <a:gd name="connsiteX23" fmla="*/ 9931757 w 12259658"/>
              <a:gd name="connsiteY23" fmla="*/ 357146 h 439817"/>
              <a:gd name="connsiteX24" fmla="*/ 9230299 w 12259658"/>
              <a:gd name="connsiteY24" fmla="*/ 426040 h 439817"/>
              <a:gd name="connsiteX25" fmla="*/ 7903130 w 12259658"/>
              <a:gd name="connsiteY25" fmla="*/ 118928 h 439817"/>
              <a:gd name="connsiteX26" fmla="*/ 7146879 w 12259658"/>
              <a:gd name="connsiteY26" fmla="*/ 37957 h 439817"/>
              <a:gd name="connsiteX27" fmla="*/ 6456458 w 12259658"/>
              <a:gd name="connsiteY27" fmla="*/ 326055 h 439817"/>
              <a:gd name="connsiteX28" fmla="*/ 5892113 w 12259658"/>
              <a:gd name="connsiteY28" fmla="*/ 250675 h 439817"/>
              <a:gd name="connsiteX29" fmla="*/ 5434688 w 12259658"/>
              <a:gd name="connsiteY29" fmla="*/ 303166 h 439817"/>
              <a:gd name="connsiteX30" fmla="*/ 4814874 w 12259658"/>
              <a:gd name="connsiteY30" fmla="*/ 300779 h 439817"/>
              <a:gd name="connsiteX31" fmla="*/ 4044524 w 12259658"/>
              <a:gd name="connsiteY31" fmla="*/ 213097 h 439817"/>
              <a:gd name="connsiteX32" fmla="*/ 3054968 w 12259658"/>
              <a:gd name="connsiteY32" fmla="*/ 369672 h 439817"/>
              <a:gd name="connsiteX33" fmla="*/ 2697976 w 12259658"/>
              <a:gd name="connsiteY33" fmla="*/ 319568 h 439817"/>
              <a:gd name="connsiteX34" fmla="*/ 2566453 w 12259658"/>
              <a:gd name="connsiteY34" fmla="*/ 188045 h 439817"/>
              <a:gd name="connsiteX35" fmla="*/ 1990255 w 12259658"/>
              <a:gd name="connsiteY35" fmla="*/ 62785 h 439817"/>
              <a:gd name="connsiteX36" fmla="*/ 637444 w 12259658"/>
              <a:gd name="connsiteY36" fmla="*/ 307042 h 439817"/>
              <a:gd name="connsiteX37" fmla="*/ 305505 w 12259658"/>
              <a:gd name="connsiteY37" fmla="*/ 394724 h 439817"/>
              <a:gd name="connsiteX38" fmla="*/ 29932 w 12259658"/>
              <a:gd name="connsiteY38" fmla="*/ 307042 h 439817"/>
              <a:gd name="connsiteX39" fmla="*/ 29932 w 12259658"/>
              <a:gd name="connsiteY39" fmla="*/ 256938 h 439817"/>
              <a:gd name="connsiteX0" fmla="*/ 29932 w 12259658"/>
              <a:gd name="connsiteY0" fmla="*/ 256875 h 439754"/>
              <a:gd name="connsiteX1" fmla="*/ 230348 w 12259658"/>
              <a:gd name="connsiteY1" fmla="*/ 350820 h 439754"/>
              <a:gd name="connsiteX2" fmla="*/ 512184 w 12259658"/>
              <a:gd name="connsiteY2" fmla="*/ 338294 h 439754"/>
              <a:gd name="connsiteX3" fmla="*/ 662496 w 12259658"/>
              <a:gd name="connsiteY3" fmla="*/ 275664 h 439754"/>
              <a:gd name="connsiteX4" fmla="*/ 1771050 w 12259658"/>
              <a:gd name="connsiteY4" fmla="*/ 43933 h 439754"/>
              <a:gd name="connsiteX5" fmla="*/ 2516348 w 12259658"/>
              <a:gd name="connsiteY5" fmla="*/ 125352 h 439754"/>
              <a:gd name="connsiteX6" fmla="*/ 2885866 w 12259658"/>
              <a:gd name="connsiteY6" fmla="*/ 350820 h 439754"/>
              <a:gd name="connsiteX7" fmla="*/ 3919264 w 12259658"/>
              <a:gd name="connsiteY7" fmla="*/ 187982 h 439754"/>
              <a:gd name="connsiteX8" fmla="*/ 4752693 w 12259658"/>
              <a:gd name="connsiteY8" fmla="*/ 254712 h 439754"/>
              <a:gd name="connsiteX9" fmla="*/ 5145101 w 12259658"/>
              <a:gd name="connsiteY9" fmla="*/ 319505 h 439754"/>
              <a:gd name="connsiteX10" fmla="*/ 5835746 w 12259658"/>
              <a:gd name="connsiteY10" fmla="*/ 219297 h 439754"/>
              <a:gd name="connsiteX11" fmla="*/ 6449521 w 12259658"/>
              <a:gd name="connsiteY11" fmla="*/ 300716 h 439754"/>
              <a:gd name="connsiteX12" fmla="*/ 7307554 w 12259658"/>
              <a:gd name="connsiteY12" fmla="*/ 92 h 439754"/>
              <a:gd name="connsiteX13" fmla="*/ 8610794 w 12259658"/>
              <a:gd name="connsiteY13" fmla="*/ 272013 h 439754"/>
              <a:gd name="connsiteX14" fmla="*/ 9656184 w 12259658"/>
              <a:gd name="connsiteY14" fmla="*/ 382135 h 439754"/>
              <a:gd name="connsiteX15" fmla="*/ 10720896 w 12259658"/>
              <a:gd name="connsiteY15" fmla="*/ 62722 h 439754"/>
              <a:gd name="connsiteX16" fmla="*/ 11403565 w 12259658"/>
              <a:gd name="connsiteY16" fmla="*/ 162930 h 439754"/>
              <a:gd name="connsiteX17" fmla="*/ 12054918 w 12259658"/>
              <a:gd name="connsiteY17" fmla="*/ 175456 h 439754"/>
              <a:gd name="connsiteX18" fmla="*/ 12236546 w 12259658"/>
              <a:gd name="connsiteY18" fmla="*/ 238086 h 439754"/>
              <a:gd name="connsiteX19" fmla="*/ 12242809 w 12259658"/>
              <a:gd name="connsiteY19" fmla="*/ 275664 h 439754"/>
              <a:gd name="connsiteX20" fmla="*/ 12105022 w 12259658"/>
              <a:gd name="connsiteY20" fmla="*/ 213034 h 439754"/>
              <a:gd name="connsiteX21" fmla="*/ 11403565 w 12259658"/>
              <a:gd name="connsiteY21" fmla="*/ 206771 h 439754"/>
              <a:gd name="connsiteX22" fmla="*/ 10889998 w 12259658"/>
              <a:gd name="connsiteY22" fmla="*/ 94037 h 439754"/>
              <a:gd name="connsiteX23" fmla="*/ 9931757 w 12259658"/>
              <a:gd name="connsiteY23" fmla="*/ 357083 h 439754"/>
              <a:gd name="connsiteX24" fmla="*/ 9230299 w 12259658"/>
              <a:gd name="connsiteY24" fmla="*/ 425977 h 439754"/>
              <a:gd name="connsiteX25" fmla="*/ 7903130 w 12259658"/>
              <a:gd name="connsiteY25" fmla="*/ 118865 h 439754"/>
              <a:gd name="connsiteX26" fmla="*/ 7146879 w 12259658"/>
              <a:gd name="connsiteY26" fmla="*/ 37894 h 439754"/>
              <a:gd name="connsiteX27" fmla="*/ 6456458 w 12259658"/>
              <a:gd name="connsiteY27" fmla="*/ 325992 h 439754"/>
              <a:gd name="connsiteX28" fmla="*/ 5892113 w 12259658"/>
              <a:gd name="connsiteY28" fmla="*/ 250612 h 439754"/>
              <a:gd name="connsiteX29" fmla="*/ 5434688 w 12259658"/>
              <a:gd name="connsiteY29" fmla="*/ 303103 h 439754"/>
              <a:gd name="connsiteX30" fmla="*/ 4814874 w 12259658"/>
              <a:gd name="connsiteY30" fmla="*/ 300716 h 439754"/>
              <a:gd name="connsiteX31" fmla="*/ 4044524 w 12259658"/>
              <a:gd name="connsiteY31" fmla="*/ 213034 h 439754"/>
              <a:gd name="connsiteX32" fmla="*/ 3054968 w 12259658"/>
              <a:gd name="connsiteY32" fmla="*/ 369609 h 439754"/>
              <a:gd name="connsiteX33" fmla="*/ 2697976 w 12259658"/>
              <a:gd name="connsiteY33" fmla="*/ 319505 h 439754"/>
              <a:gd name="connsiteX34" fmla="*/ 2566453 w 12259658"/>
              <a:gd name="connsiteY34" fmla="*/ 187982 h 439754"/>
              <a:gd name="connsiteX35" fmla="*/ 1990255 w 12259658"/>
              <a:gd name="connsiteY35" fmla="*/ 62722 h 439754"/>
              <a:gd name="connsiteX36" fmla="*/ 637444 w 12259658"/>
              <a:gd name="connsiteY36" fmla="*/ 306979 h 439754"/>
              <a:gd name="connsiteX37" fmla="*/ 305505 w 12259658"/>
              <a:gd name="connsiteY37" fmla="*/ 394661 h 439754"/>
              <a:gd name="connsiteX38" fmla="*/ 29932 w 12259658"/>
              <a:gd name="connsiteY38" fmla="*/ 306979 h 439754"/>
              <a:gd name="connsiteX39" fmla="*/ 29932 w 12259658"/>
              <a:gd name="connsiteY39" fmla="*/ 256875 h 439754"/>
              <a:gd name="connsiteX0" fmla="*/ 29932 w 12259658"/>
              <a:gd name="connsiteY0" fmla="*/ 256875 h 439754"/>
              <a:gd name="connsiteX1" fmla="*/ 230348 w 12259658"/>
              <a:gd name="connsiteY1" fmla="*/ 350820 h 439754"/>
              <a:gd name="connsiteX2" fmla="*/ 512184 w 12259658"/>
              <a:gd name="connsiteY2" fmla="*/ 338294 h 439754"/>
              <a:gd name="connsiteX3" fmla="*/ 662496 w 12259658"/>
              <a:gd name="connsiteY3" fmla="*/ 275664 h 439754"/>
              <a:gd name="connsiteX4" fmla="*/ 1771050 w 12259658"/>
              <a:gd name="connsiteY4" fmla="*/ 43933 h 439754"/>
              <a:gd name="connsiteX5" fmla="*/ 2516348 w 12259658"/>
              <a:gd name="connsiteY5" fmla="*/ 125352 h 439754"/>
              <a:gd name="connsiteX6" fmla="*/ 2885866 w 12259658"/>
              <a:gd name="connsiteY6" fmla="*/ 350820 h 439754"/>
              <a:gd name="connsiteX7" fmla="*/ 3919264 w 12259658"/>
              <a:gd name="connsiteY7" fmla="*/ 187982 h 439754"/>
              <a:gd name="connsiteX8" fmla="*/ 4752693 w 12259658"/>
              <a:gd name="connsiteY8" fmla="*/ 254712 h 439754"/>
              <a:gd name="connsiteX9" fmla="*/ 5145101 w 12259658"/>
              <a:gd name="connsiteY9" fmla="*/ 319505 h 439754"/>
              <a:gd name="connsiteX10" fmla="*/ 5835746 w 12259658"/>
              <a:gd name="connsiteY10" fmla="*/ 219297 h 439754"/>
              <a:gd name="connsiteX11" fmla="*/ 6449521 w 12259658"/>
              <a:gd name="connsiteY11" fmla="*/ 300716 h 439754"/>
              <a:gd name="connsiteX12" fmla="*/ 7307554 w 12259658"/>
              <a:gd name="connsiteY12" fmla="*/ 92 h 439754"/>
              <a:gd name="connsiteX13" fmla="*/ 8610794 w 12259658"/>
              <a:gd name="connsiteY13" fmla="*/ 272013 h 439754"/>
              <a:gd name="connsiteX14" fmla="*/ 9656184 w 12259658"/>
              <a:gd name="connsiteY14" fmla="*/ 382135 h 439754"/>
              <a:gd name="connsiteX15" fmla="*/ 10720896 w 12259658"/>
              <a:gd name="connsiteY15" fmla="*/ 62722 h 439754"/>
              <a:gd name="connsiteX16" fmla="*/ 11403565 w 12259658"/>
              <a:gd name="connsiteY16" fmla="*/ 162930 h 439754"/>
              <a:gd name="connsiteX17" fmla="*/ 12054918 w 12259658"/>
              <a:gd name="connsiteY17" fmla="*/ 175456 h 439754"/>
              <a:gd name="connsiteX18" fmla="*/ 12236546 w 12259658"/>
              <a:gd name="connsiteY18" fmla="*/ 238086 h 439754"/>
              <a:gd name="connsiteX19" fmla="*/ 12242809 w 12259658"/>
              <a:gd name="connsiteY19" fmla="*/ 275664 h 439754"/>
              <a:gd name="connsiteX20" fmla="*/ 12105022 w 12259658"/>
              <a:gd name="connsiteY20" fmla="*/ 213034 h 439754"/>
              <a:gd name="connsiteX21" fmla="*/ 11403565 w 12259658"/>
              <a:gd name="connsiteY21" fmla="*/ 206771 h 439754"/>
              <a:gd name="connsiteX22" fmla="*/ 10889998 w 12259658"/>
              <a:gd name="connsiteY22" fmla="*/ 94037 h 439754"/>
              <a:gd name="connsiteX23" fmla="*/ 9931757 w 12259658"/>
              <a:gd name="connsiteY23" fmla="*/ 357083 h 439754"/>
              <a:gd name="connsiteX24" fmla="*/ 9230299 w 12259658"/>
              <a:gd name="connsiteY24" fmla="*/ 425977 h 439754"/>
              <a:gd name="connsiteX25" fmla="*/ 7903130 w 12259658"/>
              <a:gd name="connsiteY25" fmla="*/ 118865 h 439754"/>
              <a:gd name="connsiteX26" fmla="*/ 7146879 w 12259658"/>
              <a:gd name="connsiteY26" fmla="*/ 37894 h 439754"/>
              <a:gd name="connsiteX27" fmla="*/ 6456458 w 12259658"/>
              <a:gd name="connsiteY27" fmla="*/ 325992 h 439754"/>
              <a:gd name="connsiteX28" fmla="*/ 5892113 w 12259658"/>
              <a:gd name="connsiteY28" fmla="*/ 250612 h 439754"/>
              <a:gd name="connsiteX29" fmla="*/ 5434688 w 12259658"/>
              <a:gd name="connsiteY29" fmla="*/ 303103 h 439754"/>
              <a:gd name="connsiteX30" fmla="*/ 4814874 w 12259658"/>
              <a:gd name="connsiteY30" fmla="*/ 300716 h 439754"/>
              <a:gd name="connsiteX31" fmla="*/ 4044524 w 12259658"/>
              <a:gd name="connsiteY31" fmla="*/ 213034 h 439754"/>
              <a:gd name="connsiteX32" fmla="*/ 3054968 w 12259658"/>
              <a:gd name="connsiteY32" fmla="*/ 369609 h 439754"/>
              <a:gd name="connsiteX33" fmla="*/ 2697976 w 12259658"/>
              <a:gd name="connsiteY33" fmla="*/ 319505 h 439754"/>
              <a:gd name="connsiteX34" fmla="*/ 2566453 w 12259658"/>
              <a:gd name="connsiteY34" fmla="*/ 187982 h 439754"/>
              <a:gd name="connsiteX35" fmla="*/ 1990255 w 12259658"/>
              <a:gd name="connsiteY35" fmla="*/ 62722 h 439754"/>
              <a:gd name="connsiteX36" fmla="*/ 637444 w 12259658"/>
              <a:gd name="connsiteY36" fmla="*/ 306979 h 439754"/>
              <a:gd name="connsiteX37" fmla="*/ 305505 w 12259658"/>
              <a:gd name="connsiteY37" fmla="*/ 394661 h 439754"/>
              <a:gd name="connsiteX38" fmla="*/ 29932 w 12259658"/>
              <a:gd name="connsiteY38" fmla="*/ 306979 h 439754"/>
              <a:gd name="connsiteX39" fmla="*/ 29932 w 12259658"/>
              <a:gd name="connsiteY39" fmla="*/ 256875 h 439754"/>
              <a:gd name="connsiteX0" fmla="*/ 29932 w 12259658"/>
              <a:gd name="connsiteY0" fmla="*/ 256863 h 439742"/>
              <a:gd name="connsiteX1" fmla="*/ 230348 w 12259658"/>
              <a:gd name="connsiteY1" fmla="*/ 350808 h 439742"/>
              <a:gd name="connsiteX2" fmla="*/ 512184 w 12259658"/>
              <a:gd name="connsiteY2" fmla="*/ 338282 h 439742"/>
              <a:gd name="connsiteX3" fmla="*/ 662496 w 12259658"/>
              <a:gd name="connsiteY3" fmla="*/ 275652 h 439742"/>
              <a:gd name="connsiteX4" fmla="*/ 1771050 w 12259658"/>
              <a:gd name="connsiteY4" fmla="*/ 43921 h 439742"/>
              <a:gd name="connsiteX5" fmla="*/ 2516348 w 12259658"/>
              <a:gd name="connsiteY5" fmla="*/ 125340 h 439742"/>
              <a:gd name="connsiteX6" fmla="*/ 2885866 w 12259658"/>
              <a:gd name="connsiteY6" fmla="*/ 350808 h 439742"/>
              <a:gd name="connsiteX7" fmla="*/ 3919264 w 12259658"/>
              <a:gd name="connsiteY7" fmla="*/ 187970 h 439742"/>
              <a:gd name="connsiteX8" fmla="*/ 4752693 w 12259658"/>
              <a:gd name="connsiteY8" fmla="*/ 254700 h 439742"/>
              <a:gd name="connsiteX9" fmla="*/ 5145101 w 12259658"/>
              <a:gd name="connsiteY9" fmla="*/ 319493 h 439742"/>
              <a:gd name="connsiteX10" fmla="*/ 5835746 w 12259658"/>
              <a:gd name="connsiteY10" fmla="*/ 219285 h 439742"/>
              <a:gd name="connsiteX11" fmla="*/ 6449521 w 12259658"/>
              <a:gd name="connsiteY11" fmla="*/ 300704 h 439742"/>
              <a:gd name="connsiteX12" fmla="*/ 7307554 w 12259658"/>
              <a:gd name="connsiteY12" fmla="*/ 80 h 439742"/>
              <a:gd name="connsiteX13" fmla="*/ 8610794 w 12259658"/>
              <a:gd name="connsiteY13" fmla="*/ 272001 h 439742"/>
              <a:gd name="connsiteX14" fmla="*/ 9668486 w 12259658"/>
              <a:gd name="connsiteY14" fmla="*/ 390323 h 439742"/>
              <a:gd name="connsiteX15" fmla="*/ 10720896 w 12259658"/>
              <a:gd name="connsiteY15" fmla="*/ 62710 h 439742"/>
              <a:gd name="connsiteX16" fmla="*/ 11403565 w 12259658"/>
              <a:gd name="connsiteY16" fmla="*/ 162918 h 439742"/>
              <a:gd name="connsiteX17" fmla="*/ 12054918 w 12259658"/>
              <a:gd name="connsiteY17" fmla="*/ 175444 h 439742"/>
              <a:gd name="connsiteX18" fmla="*/ 12236546 w 12259658"/>
              <a:gd name="connsiteY18" fmla="*/ 238074 h 439742"/>
              <a:gd name="connsiteX19" fmla="*/ 12242809 w 12259658"/>
              <a:gd name="connsiteY19" fmla="*/ 275652 h 439742"/>
              <a:gd name="connsiteX20" fmla="*/ 12105022 w 12259658"/>
              <a:gd name="connsiteY20" fmla="*/ 213022 h 439742"/>
              <a:gd name="connsiteX21" fmla="*/ 11403565 w 12259658"/>
              <a:gd name="connsiteY21" fmla="*/ 206759 h 439742"/>
              <a:gd name="connsiteX22" fmla="*/ 10889998 w 12259658"/>
              <a:gd name="connsiteY22" fmla="*/ 94025 h 439742"/>
              <a:gd name="connsiteX23" fmla="*/ 9931757 w 12259658"/>
              <a:gd name="connsiteY23" fmla="*/ 357071 h 439742"/>
              <a:gd name="connsiteX24" fmla="*/ 9230299 w 12259658"/>
              <a:gd name="connsiteY24" fmla="*/ 425965 h 439742"/>
              <a:gd name="connsiteX25" fmla="*/ 7903130 w 12259658"/>
              <a:gd name="connsiteY25" fmla="*/ 118853 h 439742"/>
              <a:gd name="connsiteX26" fmla="*/ 7146879 w 12259658"/>
              <a:gd name="connsiteY26" fmla="*/ 37882 h 439742"/>
              <a:gd name="connsiteX27" fmla="*/ 6456458 w 12259658"/>
              <a:gd name="connsiteY27" fmla="*/ 325980 h 439742"/>
              <a:gd name="connsiteX28" fmla="*/ 5892113 w 12259658"/>
              <a:gd name="connsiteY28" fmla="*/ 250600 h 439742"/>
              <a:gd name="connsiteX29" fmla="*/ 5434688 w 12259658"/>
              <a:gd name="connsiteY29" fmla="*/ 303091 h 439742"/>
              <a:gd name="connsiteX30" fmla="*/ 4814874 w 12259658"/>
              <a:gd name="connsiteY30" fmla="*/ 300704 h 439742"/>
              <a:gd name="connsiteX31" fmla="*/ 4044524 w 12259658"/>
              <a:gd name="connsiteY31" fmla="*/ 213022 h 439742"/>
              <a:gd name="connsiteX32" fmla="*/ 3054968 w 12259658"/>
              <a:gd name="connsiteY32" fmla="*/ 369597 h 439742"/>
              <a:gd name="connsiteX33" fmla="*/ 2697976 w 12259658"/>
              <a:gd name="connsiteY33" fmla="*/ 319493 h 439742"/>
              <a:gd name="connsiteX34" fmla="*/ 2566453 w 12259658"/>
              <a:gd name="connsiteY34" fmla="*/ 187970 h 439742"/>
              <a:gd name="connsiteX35" fmla="*/ 1990255 w 12259658"/>
              <a:gd name="connsiteY35" fmla="*/ 62710 h 439742"/>
              <a:gd name="connsiteX36" fmla="*/ 637444 w 12259658"/>
              <a:gd name="connsiteY36" fmla="*/ 306967 h 439742"/>
              <a:gd name="connsiteX37" fmla="*/ 305505 w 12259658"/>
              <a:gd name="connsiteY37" fmla="*/ 394649 h 439742"/>
              <a:gd name="connsiteX38" fmla="*/ 29932 w 12259658"/>
              <a:gd name="connsiteY38" fmla="*/ 306967 h 439742"/>
              <a:gd name="connsiteX39" fmla="*/ 29932 w 12259658"/>
              <a:gd name="connsiteY39" fmla="*/ 256863 h 439742"/>
              <a:gd name="connsiteX0" fmla="*/ 29932 w 12259658"/>
              <a:gd name="connsiteY0" fmla="*/ 256877 h 439756"/>
              <a:gd name="connsiteX1" fmla="*/ 230348 w 12259658"/>
              <a:gd name="connsiteY1" fmla="*/ 350822 h 439756"/>
              <a:gd name="connsiteX2" fmla="*/ 512184 w 12259658"/>
              <a:gd name="connsiteY2" fmla="*/ 338296 h 439756"/>
              <a:gd name="connsiteX3" fmla="*/ 662496 w 12259658"/>
              <a:gd name="connsiteY3" fmla="*/ 275666 h 439756"/>
              <a:gd name="connsiteX4" fmla="*/ 1771050 w 12259658"/>
              <a:gd name="connsiteY4" fmla="*/ 43935 h 439756"/>
              <a:gd name="connsiteX5" fmla="*/ 2516348 w 12259658"/>
              <a:gd name="connsiteY5" fmla="*/ 125354 h 439756"/>
              <a:gd name="connsiteX6" fmla="*/ 2885866 w 12259658"/>
              <a:gd name="connsiteY6" fmla="*/ 350822 h 439756"/>
              <a:gd name="connsiteX7" fmla="*/ 3919264 w 12259658"/>
              <a:gd name="connsiteY7" fmla="*/ 187984 h 439756"/>
              <a:gd name="connsiteX8" fmla="*/ 4752693 w 12259658"/>
              <a:gd name="connsiteY8" fmla="*/ 254714 h 439756"/>
              <a:gd name="connsiteX9" fmla="*/ 5145101 w 12259658"/>
              <a:gd name="connsiteY9" fmla="*/ 319507 h 439756"/>
              <a:gd name="connsiteX10" fmla="*/ 5835746 w 12259658"/>
              <a:gd name="connsiteY10" fmla="*/ 219299 h 439756"/>
              <a:gd name="connsiteX11" fmla="*/ 6449521 w 12259658"/>
              <a:gd name="connsiteY11" fmla="*/ 300718 h 439756"/>
              <a:gd name="connsiteX12" fmla="*/ 7307554 w 12259658"/>
              <a:gd name="connsiteY12" fmla="*/ 94 h 439756"/>
              <a:gd name="connsiteX13" fmla="*/ 8610794 w 12259658"/>
              <a:gd name="connsiteY13" fmla="*/ 272015 h 439756"/>
              <a:gd name="connsiteX14" fmla="*/ 9668486 w 12259658"/>
              <a:gd name="connsiteY14" fmla="*/ 390337 h 439756"/>
              <a:gd name="connsiteX15" fmla="*/ 10720896 w 12259658"/>
              <a:gd name="connsiteY15" fmla="*/ 62724 h 439756"/>
              <a:gd name="connsiteX16" fmla="*/ 11403565 w 12259658"/>
              <a:gd name="connsiteY16" fmla="*/ 162932 h 439756"/>
              <a:gd name="connsiteX17" fmla="*/ 12054918 w 12259658"/>
              <a:gd name="connsiteY17" fmla="*/ 175458 h 439756"/>
              <a:gd name="connsiteX18" fmla="*/ 12236546 w 12259658"/>
              <a:gd name="connsiteY18" fmla="*/ 238088 h 439756"/>
              <a:gd name="connsiteX19" fmla="*/ 12242809 w 12259658"/>
              <a:gd name="connsiteY19" fmla="*/ 275666 h 439756"/>
              <a:gd name="connsiteX20" fmla="*/ 12105022 w 12259658"/>
              <a:gd name="connsiteY20" fmla="*/ 213036 h 439756"/>
              <a:gd name="connsiteX21" fmla="*/ 11403565 w 12259658"/>
              <a:gd name="connsiteY21" fmla="*/ 206773 h 439756"/>
              <a:gd name="connsiteX22" fmla="*/ 10889998 w 12259658"/>
              <a:gd name="connsiteY22" fmla="*/ 94039 h 439756"/>
              <a:gd name="connsiteX23" fmla="*/ 9931757 w 12259658"/>
              <a:gd name="connsiteY23" fmla="*/ 357085 h 439756"/>
              <a:gd name="connsiteX24" fmla="*/ 9230299 w 12259658"/>
              <a:gd name="connsiteY24" fmla="*/ 425979 h 439756"/>
              <a:gd name="connsiteX25" fmla="*/ 7903130 w 12259658"/>
              <a:gd name="connsiteY25" fmla="*/ 118867 h 439756"/>
              <a:gd name="connsiteX26" fmla="*/ 7146879 w 12259658"/>
              <a:gd name="connsiteY26" fmla="*/ 37896 h 439756"/>
              <a:gd name="connsiteX27" fmla="*/ 6456458 w 12259658"/>
              <a:gd name="connsiteY27" fmla="*/ 325994 h 439756"/>
              <a:gd name="connsiteX28" fmla="*/ 5892113 w 12259658"/>
              <a:gd name="connsiteY28" fmla="*/ 250614 h 439756"/>
              <a:gd name="connsiteX29" fmla="*/ 5434688 w 12259658"/>
              <a:gd name="connsiteY29" fmla="*/ 303105 h 439756"/>
              <a:gd name="connsiteX30" fmla="*/ 4814874 w 12259658"/>
              <a:gd name="connsiteY30" fmla="*/ 300718 h 439756"/>
              <a:gd name="connsiteX31" fmla="*/ 4044524 w 12259658"/>
              <a:gd name="connsiteY31" fmla="*/ 213036 h 439756"/>
              <a:gd name="connsiteX32" fmla="*/ 3054968 w 12259658"/>
              <a:gd name="connsiteY32" fmla="*/ 369611 h 439756"/>
              <a:gd name="connsiteX33" fmla="*/ 2697976 w 12259658"/>
              <a:gd name="connsiteY33" fmla="*/ 319507 h 439756"/>
              <a:gd name="connsiteX34" fmla="*/ 2566453 w 12259658"/>
              <a:gd name="connsiteY34" fmla="*/ 187984 h 439756"/>
              <a:gd name="connsiteX35" fmla="*/ 1990255 w 12259658"/>
              <a:gd name="connsiteY35" fmla="*/ 62724 h 439756"/>
              <a:gd name="connsiteX36" fmla="*/ 637444 w 12259658"/>
              <a:gd name="connsiteY36" fmla="*/ 306981 h 439756"/>
              <a:gd name="connsiteX37" fmla="*/ 305505 w 12259658"/>
              <a:gd name="connsiteY37" fmla="*/ 394663 h 439756"/>
              <a:gd name="connsiteX38" fmla="*/ 29932 w 12259658"/>
              <a:gd name="connsiteY38" fmla="*/ 306981 h 439756"/>
              <a:gd name="connsiteX39" fmla="*/ 29932 w 12259658"/>
              <a:gd name="connsiteY39" fmla="*/ 256877 h 439756"/>
              <a:gd name="connsiteX0" fmla="*/ 29932 w 12259658"/>
              <a:gd name="connsiteY0" fmla="*/ 256877 h 439756"/>
              <a:gd name="connsiteX1" fmla="*/ 230348 w 12259658"/>
              <a:gd name="connsiteY1" fmla="*/ 350822 h 439756"/>
              <a:gd name="connsiteX2" fmla="*/ 512184 w 12259658"/>
              <a:gd name="connsiteY2" fmla="*/ 338296 h 439756"/>
              <a:gd name="connsiteX3" fmla="*/ 662496 w 12259658"/>
              <a:gd name="connsiteY3" fmla="*/ 275666 h 439756"/>
              <a:gd name="connsiteX4" fmla="*/ 1771050 w 12259658"/>
              <a:gd name="connsiteY4" fmla="*/ 43935 h 439756"/>
              <a:gd name="connsiteX5" fmla="*/ 2516348 w 12259658"/>
              <a:gd name="connsiteY5" fmla="*/ 125354 h 439756"/>
              <a:gd name="connsiteX6" fmla="*/ 2885866 w 12259658"/>
              <a:gd name="connsiteY6" fmla="*/ 350822 h 439756"/>
              <a:gd name="connsiteX7" fmla="*/ 3919264 w 12259658"/>
              <a:gd name="connsiteY7" fmla="*/ 187984 h 439756"/>
              <a:gd name="connsiteX8" fmla="*/ 4752693 w 12259658"/>
              <a:gd name="connsiteY8" fmla="*/ 254714 h 439756"/>
              <a:gd name="connsiteX9" fmla="*/ 5145101 w 12259658"/>
              <a:gd name="connsiteY9" fmla="*/ 319507 h 439756"/>
              <a:gd name="connsiteX10" fmla="*/ 5835746 w 12259658"/>
              <a:gd name="connsiteY10" fmla="*/ 219299 h 439756"/>
              <a:gd name="connsiteX11" fmla="*/ 6449521 w 12259658"/>
              <a:gd name="connsiteY11" fmla="*/ 300718 h 439756"/>
              <a:gd name="connsiteX12" fmla="*/ 7307554 w 12259658"/>
              <a:gd name="connsiteY12" fmla="*/ 94 h 439756"/>
              <a:gd name="connsiteX13" fmla="*/ 8610794 w 12259658"/>
              <a:gd name="connsiteY13" fmla="*/ 272015 h 439756"/>
              <a:gd name="connsiteX14" fmla="*/ 9668486 w 12259658"/>
              <a:gd name="connsiteY14" fmla="*/ 390337 h 439756"/>
              <a:gd name="connsiteX15" fmla="*/ 10720896 w 12259658"/>
              <a:gd name="connsiteY15" fmla="*/ 62724 h 439756"/>
              <a:gd name="connsiteX16" fmla="*/ 11403565 w 12259658"/>
              <a:gd name="connsiteY16" fmla="*/ 162932 h 439756"/>
              <a:gd name="connsiteX17" fmla="*/ 12054918 w 12259658"/>
              <a:gd name="connsiteY17" fmla="*/ 175458 h 439756"/>
              <a:gd name="connsiteX18" fmla="*/ 12236546 w 12259658"/>
              <a:gd name="connsiteY18" fmla="*/ 238088 h 439756"/>
              <a:gd name="connsiteX19" fmla="*/ 12242809 w 12259658"/>
              <a:gd name="connsiteY19" fmla="*/ 275666 h 439756"/>
              <a:gd name="connsiteX20" fmla="*/ 12105022 w 12259658"/>
              <a:gd name="connsiteY20" fmla="*/ 213036 h 439756"/>
              <a:gd name="connsiteX21" fmla="*/ 11403565 w 12259658"/>
              <a:gd name="connsiteY21" fmla="*/ 206773 h 439756"/>
              <a:gd name="connsiteX22" fmla="*/ 10889998 w 12259658"/>
              <a:gd name="connsiteY22" fmla="*/ 94039 h 439756"/>
              <a:gd name="connsiteX23" fmla="*/ 9931757 w 12259658"/>
              <a:gd name="connsiteY23" fmla="*/ 357085 h 439756"/>
              <a:gd name="connsiteX24" fmla="*/ 9230299 w 12259658"/>
              <a:gd name="connsiteY24" fmla="*/ 425979 h 439756"/>
              <a:gd name="connsiteX25" fmla="*/ 7903130 w 12259658"/>
              <a:gd name="connsiteY25" fmla="*/ 118867 h 439756"/>
              <a:gd name="connsiteX26" fmla="*/ 7146879 w 12259658"/>
              <a:gd name="connsiteY26" fmla="*/ 37896 h 439756"/>
              <a:gd name="connsiteX27" fmla="*/ 6456458 w 12259658"/>
              <a:gd name="connsiteY27" fmla="*/ 325994 h 439756"/>
              <a:gd name="connsiteX28" fmla="*/ 5892113 w 12259658"/>
              <a:gd name="connsiteY28" fmla="*/ 250614 h 439756"/>
              <a:gd name="connsiteX29" fmla="*/ 5434688 w 12259658"/>
              <a:gd name="connsiteY29" fmla="*/ 303105 h 439756"/>
              <a:gd name="connsiteX30" fmla="*/ 4814874 w 12259658"/>
              <a:gd name="connsiteY30" fmla="*/ 300718 h 439756"/>
              <a:gd name="connsiteX31" fmla="*/ 4044524 w 12259658"/>
              <a:gd name="connsiteY31" fmla="*/ 213036 h 439756"/>
              <a:gd name="connsiteX32" fmla="*/ 3054968 w 12259658"/>
              <a:gd name="connsiteY32" fmla="*/ 369611 h 439756"/>
              <a:gd name="connsiteX33" fmla="*/ 2697976 w 12259658"/>
              <a:gd name="connsiteY33" fmla="*/ 319507 h 439756"/>
              <a:gd name="connsiteX34" fmla="*/ 2566453 w 12259658"/>
              <a:gd name="connsiteY34" fmla="*/ 187984 h 439756"/>
              <a:gd name="connsiteX35" fmla="*/ 1990255 w 12259658"/>
              <a:gd name="connsiteY35" fmla="*/ 62724 h 439756"/>
              <a:gd name="connsiteX36" fmla="*/ 637444 w 12259658"/>
              <a:gd name="connsiteY36" fmla="*/ 306981 h 439756"/>
              <a:gd name="connsiteX37" fmla="*/ 305505 w 12259658"/>
              <a:gd name="connsiteY37" fmla="*/ 394663 h 439756"/>
              <a:gd name="connsiteX38" fmla="*/ 29932 w 12259658"/>
              <a:gd name="connsiteY38" fmla="*/ 306981 h 439756"/>
              <a:gd name="connsiteX39" fmla="*/ 29932 w 12259658"/>
              <a:gd name="connsiteY39" fmla="*/ 256877 h 439756"/>
              <a:gd name="connsiteX0" fmla="*/ 29932 w 12259658"/>
              <a:gd name="connsiteY0" fmla="*/ 256877 h 438903"/>
              <a:gd name="connsiteX1" fmla="*/ 230348 w 12259658"/>
              <a:gd name="connsiteY1" fmla="*/ 350822 h 438903"/>
              <a:gd name="connsiteX2" fmla="*/ 512184 w 12259658"/>
              <a:gd name="connsiteY2" fmla="*/ 338296 h 438903"/>
              <a:gd name="connsiteX3" fmla="*/ 662496 w 12259658"/>
              <a:gd name="connsiteY3" fmla="*/ 275666 h 438903"/>
              <a:gd name="connsiteX4" fmla="*/ 1771050 w 12259658"/>
              <a:gd name="connsiteY4" fmla="*/ 43935 h 438903"/>
              <a:gd name="connsiteX5" fmla="*/ 2516348 w 12259658"/>
              <a:gd name="connsiteY5" fmla="*/ 125354 h 438903"/>
              <a:gd name="connsiteX6" fmla="*/ 2885866 w 12259658"/>
              <a:gd name="connsiteY6" fmla="*/ 350822 h 438903"/>
              <a:gd name="connsiteX7" fmla="*/ 3919264 w 12259658"/>
              <a:gd name="connsiteY7" fmla="*/ 187984 h 438903"/>
              <a:gd name="connsiteX8" fmla="*/ 4752693 w 12259658"/>
              <a:gd name="connsiteY8" fmla="*/ 254714 h 438903"/>
              <a:gd name="connsiteX9" fmla="*/ 5145101 w 12259658"/>
              <a:gd name="connsiteY9" fmla="*/ 319507 h 438903"/>
              <a:gd name="connsiteX10" fmla="*/ 5835746 w 12259658"/>
              <a:gd name="connsiteY10" fmla="*/ 219299 h 438903"/>
              <a:gd name="connsiteX11" fmla="*/ 6449521 w 12259658"/>
              <a:gd name="connsiteY11" fmla="*/ 300718 h 438903"/>
              <a:gd name="connsiteX12" fmla="*/ 7307554 w 12259658"/>
              <a:gd name="connsiteY12" fmla="*/ 94 h 438903"/>
              <a:gd name="connsiteX13" fmla="*/ 8610794 w 12259658"/>
              <a:gd name="connsiteY13" fmla="*/ 272015 h 438903"/>
              <a:gd name="connsiteX14" fmla="*/ 9668486 w 12259658"/>
              <a:gd name="connsiteY14" fmla="*/ 390337 h 438903"/>
              <a:gd name="connsiteX15" fmla="*/ 10720896 w 12259658"/>
              <a:gd name="connsiteY15" fmla="*/ 62724 h 438903"/>
              <a:gd name="connsiteX16" fmla="*/ 11403565 w 12259658"/>
              <a:gd name="connsiteY16" fmla="*/ 162932 h 438903"/>
              <a:gd name="connsiteX17" fmla="*/ 12054918 w 12259658"/>
              <a:gd name="connsiteY17" fmla="*/ 175458 h 438903"/>
              <a:gd name="connsiteX18" fmla="*/ 12236546 w 12259658"/>
              <a:gd name="connsiteY18" fmla="*/ 238088 h 438903"/>
              <a:gd name="connsiteX19" fmla="*/ 12242809 w 12259658"/>
              <a:gd name="connsiteY19" fmla="*/ 275666 h 438903"/>
              <a:gd name="connsiteX20" fmla="*/ 12105022 w 12259658"/>
              <a:gd name="connsiteY20" fmla="*/ 213036 h 438903"/>
              <a:gd name="connsiteX21" fmla="*/ 11403565 w 12259658"/>
              <a:gd name="connsiteY21" fmla="*/ 206773 h 438903"/>
              <a:gd name="connsiteX22" fmla="*/ 10889998 w 12259658"/>
              <a:gd name="connsiteY22" fmla="*/ 94039 h 438903"/>
              <a:gd name="connsiteX23" fmla="*/ 9931757 w 12259658"/>
              <a:gd name="connsiteY23" fmla="*/ 357085 h 438903"/>
              <a:gd name="connsiteX24" fmla="*/ 9230299 w 12259658"/>
              <a:gd name="connsiteY24" fmla="*/ 425979 h 438903"/>
              <a:gd name="connsiteX25" fmla="*/ 7981038 w 12259658"/>
              <a:gd name="connsiteY25" fmla="*/ 131169 h 438903"/>
              <a:gd name="connsiteX26" fmla="*/ 7146879 w 12259658"/>
              <a:gd name="connsiteY26" fmla="*/ 37896 h 438903"/>
              <a:gd name="connsiteX27" fmla="*/ 6456458 w 12259658"/>
              <a:gd name="connsiteY27" fmla="*/ 325994 h 438903"/>
              <a:gd name="connsiteX28" fmla="*/ 5892113 w 12259658"/>
              <a:gd name="connsiteY28" fmla="*/ 250614 h 438903"/>
              <a:gd name="connsiteX29" fmla="*/ 5434688 w 12259658"/>
              <a:gd name="connsiteY29" fmla="*/ 303105 h 438903"/>
              <a:gd name="connsiteX30" fmla="*/ 4814874 w 12259658"/>
              <a:gd name="connsiteY30" fmla="*/ 300718 h 438903"/>
              <a:gd name="connsiteX31" fmla="*/ 4044524 w 12259658"/>
              <a:gd name="connsiteY31" fmla="*/ 213036 h 438903"/>
              <a:gd name="connsiteX32" fmla="*/ 3054968 w 12259658"/>
              <a:gd name="connsiteY32" fmla="*/ 369611 h 438903"/>
              <a:gd name="connsiteX33" fmla="*/ 2697976 w 12259658"/>
              <a:gd name="connsiteY33" fmla="*/ 319507 h 438903"/>
              <a:gd name="connsiteX34" fmla="*/ 2566453 w 12259658"/>
              <a:gd name="connsiteY34" fmla="*/ 187984 h 438903"/>
              <a:gd name="connsiteX35" fmla="*/ 1990255 w 12259658"/>
              <a:gd name="connsiteY35" fmla="*/ 62724 h 438903"/>
              <a:gd name="connsiteX36" fmla="*/ 637444 w 12259658"/>
              <a:gd name="connsiteY36" fmla="*/ 306981 h 438903"/>
              <a:gd name="connsiteX37" fmla="*/ 305505 w 12259658"/>
              <a:gd name="connsiteY37" fmla="*/ 394663 h 438903"/>
              <a:gd name="connsiteX38" fmla="*/ 29932 w 12259658"/>
              <a:gd name="connsiteY38" fmla="*/ 306981 h 438903"/>
              <a:gd name="connsiteX39" fmla="*/ 29932 w 12259658"/>
              <a:gd name="connsiteY39" fmla="*/ 256877 h 438903"/>
              <a:gd name="connsiteX0" fmla="*/ 29932 w 12259658"/>
              <a:gd name="connsiteY0" fmla="*/ 256877 h 438903"/>
              <a:gd name="connsiteX1" fmla="*/ 230348 w 12259658"/>
              <a:gd name="connsiteY1" fmla="*/ 350822 h 438903"/>
              <a:gd name="connsiteX2" fmla="*/ 512184 w 12259658"/>
              <a:gd name="connsiteY2" fmla="*/ 338296 h 438903"/>
              <a:gd name="connsiteX3" fmla="*/ 662496 w 12259658"/>
              <a:gd name="connsiteY3" fmla="*/ 275666 h 438903"/>
              <a:gd name="connsiteX4" fmla="*/ 1771050 w 12259658"/>
              <a:gd name="connsiteY4" fmla="*/ 43935 h 438903"/>
              <a:gd name="connsiteX5" fmla="*/ 2516348 w 12259658"/>
              <a:gd name="connsiteY5" fmla="*/ 125354 h 438903"/>
              <a:gd name="connsiteX6" fmla="*/ 2885866 w 12259658"/>
              <a:gd name="connsiteY6" fmla="*/ 350822 h 438903"/>
              <a:gd name="connsiteX7" fmla="*/ 3919264 w 12259658"/>
              <a:gd name="connsiteY7" fmla="*/ 187984 h 438903"/>
              <a:gd name="connsiteX8" fmla="*/ 4752693 w 12259658"/>
              <a:gd name="connsiteY8" fmla="*/ 254714 h 438903"/>
              <a:gd name="connsiteX9" fmla="*/ 5145101 w 12259658"/>
              <a:gd name="connsiteY9" fmla="*/ 319507 h 438903"/>
              <a:gd name="connsiteX10" fmla="*/ 5835746 w 12259658"/>
              <a:gd name="connsiteY10" fmla="*/ 219299 h 438903"/>
              <a:gd name="connsiteX11" fmla="*/ 6449521 w 12259658"/>
              <a:gd name="connsiteY11" fmla="*/ 300718 h 438903"/>
              <a:gd name="connsiteX12" fmla="*/ 7307554 w 12259658"/>
              <a:gd name="connsiteY12" fmla="*/ 94 h 438903"/>
              <a:gd name="connsiteX13" fmla="*/ 8610794 w 12259658"/>
              <a:gd name="connsiteY13" fmla="*/ 272015 h 438903"/>
              <a:gd name="connsiteX14" fmla="*/ 9668486 w 12259658"/>
              <a:gd name="connsiteY14" fmla="*/ 390337 h 438903"/>
              <a:gd name="connsiteX15" fmla="*/ 10720896 w 12259658"/>
              <a:gd name="connsiteY15" fmla="*/ 62724 h 438903"/>
              <a:gd name="connsiteX16" fmla="*/ 11403565 w 12259658"/>
              <a:gd name="connsiteY16" fmla="*/ 162932 h 438903"/>
              <a:gd name="connsiteX17" fmla="*/ 12054918 w 12259658"/>
              <a:gd name="connsiteY17" fmla="*/ 175458 h 438903"/>
              <a:gd name="connsiteX18" fmla="*/ 12236546 w 12259658"/>
              <a:gd name="connsiteY18" fmla="*/ 238088 h 438903"/>
              <a:gd name="connsiteX19" fmla="*/ 12242809 w 12259658"/>
              <a:gd name="connsiteY19" fmla="*/ 275666 h 438903"/>
              <a:gd name="connsiteX20" fmla="*/ 12105022 w 12259658"/>
              <a:gd name="connsiteY20" fmla="*/ 213036 h 438903"/>
              <a:gd name="connsiteX21" fmla="*/ 11403565 w 12259658"/>
              <a:gd name="connsiteY21" fmla="*/ 206773 h 438903"/>
              <a:gd name="connsiteX22" fmla="*/ 10889998 w 12259658"/>
              <a:gd name="connsiteY22" fmla="*/ 94039 h 438903"/>
              <a:gd name="connsiteX23" fmla="*/ 9931757 w 12259658"/>
              <a:gd name="connsiteY23" fmla="*/ 357085 h 438903"/>
              <a:gd name="connsiteX24" fmla="*/ 9230299 w 12259658"/>
              <a:gd name="connsiteY24" fmla="*/ 425979 h 438903"/>
              <a:gd name="connsiteX25" fmla="*/ 7981038 w 12259658"/>
              <a:gd name="connsiteY25" fmla="*/ 131169 h 438903"/>
              <a:gd name="connsiteX26" fmla="*/ 7183783 w 12259658"/>
              <a:gd name="connsiteY26" fmla="*/ 41997 h 438903"/>
              <a:gd name="connsiteX27" fmla="*/ 6456458 w 12259658"/>
              <a:gd name="connsiteY27" fmla="*/ 325994 h 438903"/>
              <a:gd name="connsiteX28" fmla="*/ 5892113 w 12259658"/>
              <a:gd name="connsiteY28" fmla="*/ 250614 h 438903"/>
              <a:gd name="connsiteX29" fmla="*/ 5434688 w 12259658"/>
              <a:gd name="connsiteY29" fmla="*/ 303105 h 438903"/>
              <a:gd name="connsiteX30" fmla="*/ 4814874 w 12259658"/>
              <a:gd name="connsiteY30" fmla="*/ 300718 h 438903"/>
              <a:gd name="connsiteX31" fmla="*/ 4044524 w 12259658"/>
              <a:gd name="connsiteY31" fmla="*/ 213036 h 438903"/>
              <a:gd name="connsiteX32" fmla="*/ 3054968 w 12259658"/>
              <a:gd name="connsiteY32" fmla="*/ 369611 h 438903"/>
              <a:gd name="connsiteX33" fmla="*/ 2697976 w 12259658"/>
              <a:gd name="connsiteY33" fmla="*/ 319507 h 438903"/>
              <a:gd name="connsiteX34" fmla="*/ 2566453 w 12259658"/>
              <a:gd name="connsiteY34" fmla="*/ 187984 h 438903"/>
              <a:gd name="connsiteX35" fmla="*/ 1990255 w 12259658"/>
              <a:gd name="connsiteY35" fmla="*/ 62724 h 438903"/>
              <a:gd name="connsiteX36" fmla="*/ 637444 w 12259658"/>
              <a:gd name="connsiteY36" fmla="*/ 306981 h 438903"/>
              <a:gd name="connsiteX37" fmla="*/ 305505 w 12259658"/>
              <a:gd name="connsiteY37" fmla="*/ 394663 h 438903"/>
              <a:gd name="connsiteX38" fmla="*/ 29932 w 12259658"/>
              <a:gd name="connsiteY38" fmla="*/ 306981 h 438903"/>
              <a:gd name="connsiteX39" fmla="*/ 29932 w 12259658"/>
              <a:gd name="connsiteY39" fmla="*/ 256877 h 438903"/>
              <a:gd name="connsiteX0" fmla="*/ 29932 w 12259658"/>
              <a:gd name="connsiteY0" fmla="*/ 256877 h 438903"/>
              <a:gd name="connsiteX1" fmla="*/ 230348 w 12259658"/>
              <a:gd name="connsiteY1" fmla="*/ 350822 h 438903"/>
              <a:gd name="connsiteX2" fmla="*/ 512184 w 12259658"/>
              <a:gd name="connsiteY2" fmla="*/ 338296 h 438903"/>
              <a:gd name="connsiteX3" fmla="*/ 662496 w 12259658"/>
              <a:gd name="connsiteY3" fmla="*/ 275666 h 438903"/>
              <a:gd name="connsiteX4" fmla="*/ 1771050 w 12259658"/>
              <a:gd name="connsiteY4" fmla="*/ 43935 h 438903"/>
              <a:gd name="connsiteX5" fmla="*/ 2516348 w 12259658"/>
              <a:gd name="connsiteY5" fmla="*/ 125354 h 438903"/>
              <a:gd name="connsiteX6" fmla="*/ 2885866 w 12259658"/>
              <a:gd name="connsiteY6" fmla="*/ 350822 h 438903"/>
              <a:gd name="connsiteX7" fmla="*/ 3919264 w 12259658"/>
              <a:gd name="connsiteY7" fmla="*/ 187984 h 438903"/>
              <a:gd name="connsiteX8" fmla="*/ 4752693 w 12259658"/>
              <a:gd name="connsiteY8" fmla="*/ 254714 h 438903"/>
              <a:gd name="connsiteX9" fmla="*/ 5145101 w 12259658"/>
              <a:gd name="connsiteY9" fmla="*/ 319507 h 438903"/>
              <a:gd name="connsiteX10" fmla="*/ 5835746 w 12259658"/>
              <a:gd name="connsiteY10" fmla="*/ 219299 h 438903"/>
              <a:gd name="connsiteX11" fmla="*/ 6449521 w 12259658"/>
              <a:gd name="connsiteY11" fmla="*/ 300718 h 438903"/>
              <a:gd name="connsiteX12" fmla="*/ 7307554 w 12259658"/>
              <a:gd name="connsiteY12" fmla="*/ 94 h 438903"/>
              <a:gd name="connsiteX13" fmla="*/ 8610794 w 12259658"/>
              <a:gd name="connsiteY13" fmla="*/ 272015 h 438903"/>
              <a:gd name="connsiteX14" fmla="*/ 9668486 w 12259658"/>
              <a:gd name="connsiteY14" fmla="*/ 390337 h 438903"/>
              <a:gd name="connsiteX15" fmla="*/ 10720896 w 12259658"/>
              <a:gd name="connsiteY15" fmla="*/ 62724 h 438903"/>
              <a:gd name="connsiteX16" fmla="*/ 11403565 w 12259658"/>
              <a:gd name="connsiteY16" fmla="*/ 162932 h 438903"/>
              <a:gd name="connsiteX17" fmla="*/ 12054918 w 12259658"/>
              <a:gd name="connsiteY17" fmla="*/ 175458 h 438903"/>
              <a:gd name="connsiteX18" fmla="*/ 12236546 w 12259658"/>
              <a:gd name="connsiteY18" fmla="*/ 238088 h 438903"/>
              <a:gd name="connsiteX19" fmla="*/ 12242809 w 12259658"/>
              <a:gd name="connsiteY19" fmla="*/ 275666 h 438903"/>
              <a:gd name="connsiteX20" fmla="*/ 12105022 w 12259658"/>
              <a:gd name="connsiteY20" fmla="*/ 213036 h 438903"/>
              <a:gd name="connsiteX21" fmla="*/ 11403565 w 12259658"/>
              <a:gd name="connsiteY21" fmla="*/ 206773 h 438903"/>
              <a:gd name="connsiteX22" fmla="*/ 10889998 w 12259658"/>
              <a:gd name="connsiteY22" fmla="*/ 94039 h 438903"/>
              <a:gd name="connsiteX23" fmla="*/ 9931757 w 12259658"/>
              <a:gd name="connsiteY23" fmla="*/ 357085 h 438903"/>
              <a:gd name="connsiteX24" fmla="*/ 9230299 w 12259658"/>
              <a:gd name="connsiteY24" fmla="*/ 425979 h 438903"/>
              <a:gd name="connsiteX25" fmla="*/ 7981038 w 12259658"/>
              <a:gd name="connsiteY25" fmla="*/ 131169 h 438903"/>
              <a:gd name="connsiteX26" fmla="*/ 7183783 w 12259658"/>
              <a:gd name="connsiteY26" fmla="*/ 41997 h 438903"/>
              <a:gd name="connsiteX27" fmla="*/ 6456458 w 12259658"/>
              <a:gd name="connsiteY27" fmla="*/ 325994 h 438903"/>
              <a:gd name="connsiteX28" fmla="*/ 5892113 w 12259658"/>
              <a:gd name="connsiteY28" fmla="*/ 250614 h 438903"/>
              <a:gd name="connsiteX29" fmla="*/ 5434688 w 12259658"/>
              <a:gd name="connsiteY29" fmla="*/ 303105 h 438903"/>
              <a:gd name="connsiteX30" fmla="*/ 4814874 w 12259658"/>
              <a:gd name="connsiteY30" fmla="*/ 300718 h 438903"/>
              <a:gd name="connsiteX31" fmla="*/ 4044524 w 12259658"/>
              <a:gd name="connsiteY31" fmla="*/ 213036 h 438903"/>
              <a:gd name="connsiteX32" fmla="*/ 3054968 w 12259658"/>
              <a:gd name="connsiteY32" fmla="*/ 369611 h 438903"/>
              <a:gd name="connsiteX33" fmla="*/ 2697976 w 12259658"/>
              <a:gd name="connsiteY33" fmla="*/ 319507 h 438903"/>
              <a:gd name="connsiteX34" fmla="*/ 2566453 w 12259658"/>
              <a:gd name="connsiteY34" fmla="*/ 187984 h 438903"/>
              <a:gd name="connsiteX35" fmla="*/ 1990255 w 12259658"/>
              <a:gd name="connsiteY35" fmla="*/ 62724 h 438903"/>
              <a:gd name="connsiteX36" fmla="*/ 637444 w 12259658"/>
              <a:gd name="connsiteY36" fmla="*/ 306981 h 438903"/>
              <a:gd name="connsiteX37" fmla="*/ 305505 w 12259658"/>
              <a:gd name="connsiteY37" fmla="*/ 394663 h 438903"/>
              <a:gd name="connsiteX38" fmla="*/ 29932 w 12259658"/>
              <a:gd name="connsiteY38" fmla="*/ 306981 h 438903"/>
              <a:gd name="connsiteX39" fmla="*/ 29932 w 12259658"/>
              <a:gd name="connsiteY39" fmla="*/ 256877 h 438903"/>
              <a:gd name="connsiteX0" fmla="*/ 29932 w 12259658"/>
              <a:gd name="connsiteY0" fmla="*/ 256877 h 442808"/>
              <a:gd name="connsiteX1" fmla="*/ 230348 w 12259658"/>
              <a:gd name="connsiteY1" fmla="*/ 350822 h 442808"/>
              <a:gd name="connsiteX2" fmla="*/ 512184 w 12259658"/>
              <a:gd name="connsiteY2" fmla="*/ 338296 h 442808"/>
              <a:gd name="connsiteX3" fmla="*/ 662496 w 12259658"/>
              <a:gd name="connsiteY3" fmla="*/ 275666 h 442808"/>
              <a:gd name="connsiteX4" fmla="*/ 1771050 w 12259658"/>
              <a:gd name="connsiteY4" fmla="*/ 43935 h 442808"/>
              <a:gd name="connsiteX5" fmla="*/ 2516348 w 12259658"/>
              <a:gd name="connsiteY5" fmla="*/ 125354 h 442808"/>
              <a:gd name="connsiteX6" fmla="*/ 2885866 w 12259658"/>
              <a:gd name="connsiteY6" fmla="*/ 350822 h 442808"/>
              <a:gd name="connsiteX7" fmla="*/ 3919264 w 12259658"/>
              <a:gd name="connsiteY7" fmla="*/ 187984 h 442808"/>
              <a:gd name="connsiteX8" fmla="*/ 4752693 w 12259658"/>
              <a:gd name="connsiteY8" fmla="*/ 254714 h 442808"/>
              <a:gd name="connsiteX9" fmla="*/ 5145101 w 12259658"/>
              <a:gd name="connsiteY9" fmla="*/ 319507 h 442808"/>
              <a:gd name="connsiteX10" fmla="*/ 5835746 w 12259658"/>
              <a:gd name="connsiteY10" fmla="*/ 219299 h 442808"/>
              <a:gd name="connsiteX11" fmla="*/ 6449521 w 12259658"/>
              <a:gd name="connsiteY11" fmla="*/ 300718 h 442808"/>
              <a:gd name="connsiteX12" fmla="*/ 7307554 w 12259658"/>
              <a:gd name="connsiteY12" fmla="*/ 94 h 442808"/>
              <a:gd name="connsiteX13" fmla="*/ 8610794 w 12259658"/>
              <a:gd name="connsiteY13" fmla="*/ 272015 h 442808"/>
              <a:gd name="connsiteX14" fmla="*/ 9668486 w 12259658"/>
              <a:gd name="connsiteY14" fmla="*/ 390337 h 442808"/>
              <a:gd name="connsiteX15" fmla="*/ 10720896 w 12259658"/>
              <a:gd name="connsiteY15" fmla="*/ 62724 h 442808"/>
              <a:gd name="connsiteX16" fmla="*/ 11403565 w 12259658"/>
              <a:gd name="connsiteY16" fmla="*/ 162932 h 442808"/>
              <a:gd name="connsiteX17" fmla="*/ 12054918 w 12259658"/>
              <a:gd name="connsiteY17" fmla="*/ 175458 h 442808"/>
              <a:gd name="connsiteX18" fmla="*/ 12236546 w 12259658"/>
              <a:gd name="connsiteY18" fmla="*/ 238088 h 442808"/>
              <a:gd name="connsiteX19" fmla="*/ 12242809 w 12259658"/>
              <a:gd name="connsiteY19" fmla="*/ 275666 h 442808"/>
              <a:gd name="connsiteX20" fmla="*/ 12105022 w 12259658"/>
              <a:gd name="connsiteY20" fmla="*/ 213036 h 442808"/>
              <a:gd name="connsiteX21" fmla="*/ 11403565 w 12259658"/>
              <a:gd name="connsiteY21" fmla="*/ 206773 h 442808"/>
              <a:gd name="connsiteX22" fmla="*/ 10889998 w 12259658"/>
              <a:gd name="connsiteY22" fmla="*/ 94039 h 442808"/>
              <a:gd name="connsiteX23" fmla="*/ 9931757 w 12259658"/>
              <a:gd name="connsiteY23" fmla="*/ 357085 h 442808"/>
              <a:gd name="connsiteX24" fmla="*/ 9230299 w 12259658"/>
              <a:gd name="connsiteY24" fmla="*/ 425979 h 442808"/>
              <a:gd name="connsiteX25" fmla="*/ 7981038 w 12259658"/>
              <a:gd name="connsiteY25" fmla="*/ 131169 h 442808"/>
              <a:gd name="connsiteX26" fmla="*/ 7183783 w 12259658"/>
              <a:gd name="connsiteY26" fmla="*/ 41997 h 442808"/>
              <a:gd name="connsiteX27" fmla="*/ 6456458 w 12259658"/>
              <a:gd name="connsiteY27" fmla="*/ 325994 h 442808"/>
              <a:gd name="connsiteX28" fmla="*/ 5892113 w 12259658"/>
              <a:gd name="connsiteY28" fmla="*/ 250614 h 442808"/>
              <a:gd name="connsiteX29" fmla="*/ 5434688 w 12259658"/>
              <a:gd name="connsiteY29" fmla="*/ 303105 h 442808"/>
              <a:gd name="connsiteX30" fmla="*/ 4814874 w 12259658"/>
              <a:gd name="connsiteY30" fmla="*/ 300718 h 442808"/>
              <a:gd name="connsiteX31" fmla="*/ 4044524 w 12259658"/>
              <a:gd name="connsiteY31" fmla="*/ 213036 h 442808"/>
              <a:gd name="connsiteX32" fmla="*/ 3054968 w 12259658"/>
              <a:gd name="connsiteY32" fmla="*/ 369611 h 442808"/>
              <a:gd name="connsiteX33" fmla="*/ 2697976 w 12259658"/>
              <a:gd name="connsiteY33" fmla="*/ 319507 h 442808"/>
              <a:gd name="connsiteX34" fmla="*/ 2566453 w 12259658"/>
              <a:gd name="connsiteY34" fmla="*/ 187984 h 442808"/>
              <a:gd name="connsiteX35" fmla="*/ 1990255 w 12259658"/>
              <a:gd name="connsiteY35" fmla="*/ 62724 h 442808"/>
              <a:gd name="connsiteX36" fmla="*/ 637444 w 12259658"/>
              <a:gd name="connsiteY36" fmla="*/ 306981 h 442808"/>
              <a:gd name="connsiteX37" fmla="*/ 305505 w 12259658"/>
              <a:gd name="connsiteY37" fmla="*/ 394663 h 442808"/>
              <a:gd name="connsiteX38" fmla="*/ 29932 w 12259658"/>
              <a:gd name="connsiteY38" fmla="*/ 306981 h 442808"/>
              <a:gd name="connsiteX39" fmla="*/ 29932 w 12259658"/>
              <a:gd name="connsiteY39" fmla="*/ 256877 h 442808"/>
              <a:gd name="connsiteX0" fmla="*/ 29932 w 12259658"/>
              <a:gd name="connsiteY0" fmla="*/ 256877 h 438624"/>
              <a:gd name="connsiteX1" fmla="*/ 230348 w 12259658"/>
              <a:gd name="connsiteY1" fmla="*/ 350822 h 438624"/>
              <a:gd name="connsiteX2" fmla="*/ 512184 w 12259658"/>
              <a:gd name="connsiteY2" fmla="*/ 338296 h 438624"/>
              <a:gd name="connsiteX3" fmla="*/ 662496 w 12259658"/>
              <a:gd name="connsiteY3" fmla="*/ 275666 h 438624"/>
              <a:gd name="connsiteX4" fmla="*/ 1771050 w 12259658"/>
              <a:gd name="connsiteY4" fmla="*/ 43935 h 438624"/>
              <a:gd name="connsiteX5" fmla="*/ 2516348 w 12259658"/>
              <a:gd name="connsiteY5" fmla="*/ 125354 h 438624"/>
              <a:gd name="connsiteX6" fmla="*/ 2885866 w 12259658"/>
              <a:gd name="connsiteY6" fmla="*/ 350822 h 438624"/>
              <a:gd name="connsiteX7" fmla="*/ 3919264 w 12259658"/>
              <a:gd name="connsiteY7" fmla="*/ 187984 h 438624"/>
              <a:gd name="connsiteX8" fmla="*/ 4752693 w 12259658"/>
              <a:gd name="connsiteY8" fmla="*/ 254714 h 438624"/>
              <a:gd name="connsiteX9" fmla="*/ 5145101 w 12259658"/>
              <a:gd name="connsiteY9" fmla="*/ 319507 h 438624"/>
              <a:gd name="connsiteX10" fmla="*/ 5835746 w 12259658"/>
              <a:gd name="connsiteY10" fmla="*/ 219299 h 438624"/>
              <a:gd name="connsiteX11" fmla="*/ 6449521 w 12259658"/>
              <a:gd name="connsiteY11" fmla="*/ 300718 h 438624"/>
              <a:gd name="connsiteX12" fmla="*/ 7307554 w 12259658"/>
              <a:gd name="connsiteY12" fmla="*/ 94 h 438624"/>
              <a:gd name="connsiteX13" fmla="*/ 8610794 w 12259658"/>
              <a:gd name="connsiteY13" fmla="*/ 272015 h 438624"/>
              <a:gd name="connsiteX14" fmla="*/ 9668486 w 12259658"/>
              <a:gd name="connsiteY14" fmla="*/ 390337 h 438624"/>
              <a:gd name="connsiteX15" fmla="*/ 10720896 w 12259658"/>
              <a:gd name="connsiteY15" fmla="*/ 62724 h 438624"/>
              <a:gd name="connsiteX16" fmla="*/ 11403565 w 12259658"/>
              <a:gd name="connsiteY16" fmla="*/ 162932 h 438624"/>
              <a:gd name="connsiteX17" fmla="*/ 12054918 w 12259658"/>
              <a:gd name="connsiteY17" fmla="*/ 175458 h 438624"/>
              <a:gd name="connsiteX18" fmla="*/ 12236546 w 12259658"/>
              <a:gd name="connsiteY18" fmla="*/ 238088 h 438624"/>
              <a:gd name="connsiteX19" fmla="*/ 12242809 w 12259658"/>
              <a:gd name="connsiteY19" fmla="*/ 275666 h 438624"/>
              <a:gd name="connsiteX20" fmla="*/ 12105022 w 12259658"/>
              <a:gd name="connsiteY20" fmla="*/ 213036 h 438624"/>
              <a:gd name="connsiteX21" fmla="*/ 11403565 w 12259658"/>
              <a:gd name="connsiteY21" fmla="*/ 206773 h 438624"/>
              <a:gd name="connsiteX22" fmla="*/ 10889998 w 12259658"/>
              <a:gd name="connsiteY22" fmla="*/ 94039 h 438624"/>
              <a:gd name="connsiteX23" fmla="*/ 9944058 w 12259658"/>
              <a:gd name="connsiteY23" fmla="*/ 340683 h 438624"/>
              <a:gd name="connsiteX24" fmla="*/ 9230299 w 12259658"/>
              <a:gd name="connsiteY24" fmla="*/ 425979 h 438624"/>
              <a:gd name="connsiteX25" fmla="*/ 7981038 w 12259658"/>
              <a:gd name="connsiteY25" fmla="*/ 131169 h 438624"/>
              <a:gd name="connsiteX26" fmla="*/ 7183783 w 12259658"/>
              <a:gd name="connsiteY26" fmla="*/ 41997 h 438624"/>
              <a:gd name="connsiteX27" fmla="*/ 6456458 w 12259658"/>
              <a:gd name="connsiteY27" fmla="*/ 325994 h 438624"/>
              <a:gd name="connsiteX28" fmla="*/ 5892113 w 12259658"/>
              <a:gd name="connsiteY28" fmla="*/ 250614 h 438624"/>
              <a:gd name="connsiteX29" fmla="*/ 5434688 w 12259658"/>
              <a:gd name="connsiteY29" fmla="*/ 303105 h 438624"/>
              <a:gd name="connsiteX30" fmla="*/ 4814874 w 12259658"/>
              <a:gd name="connsiteY30" fmla="*/ 300718 h 438624"/>
              <a:gd name="connsiteX31" fmla="*/ 4044524 w 12259658"/>
              <a:gd name="connsiteY31" fmla="*/ 213036 h 438624"/>
              <a:gd name="connsiteX32" fmla="*/ 3054968 w 12259658"/>
              <a:gd name="connsiteY32" fmla="*/ 369611 h 438624"/>
              <a:gd name="connsiteX33" fmla="*/ 2697976 w 12259658"/>
              <a:gd name="connsiteY33" fmla="*/ 319507 h 438624"/>
              <a:gd name="connsiteX34" fmla="*/ 2566453 w 12259658"/>
              <a:gd name="connsiteY34" fmla="*/ 187984 h 438624"/>
              <a:gd name="connsiteX35" fmla="*/ 1990255 w 12259658"/>
              <a:gd name="connsiteY35" fmla="*/ 62724 h 438624"/>
              <a:gd name="connsiteX36" fmla="*/ 637444 w 12259658"/>
              <a:gd name="connsiteY36" fmla="*/ 306981 h 438624"/>
              <a:gd name="connsiteX37" fmla="*/ 305505 w 12259658"/>
              <a:gd name="connsiteY37" fmla="*/ 394663 h 438624"/>
              <a:gd name="connsiteX38" fmla="*/ 29932 w 12259658"/>
              <a:gd name="connsiteY38" fmla="*/ 306981 h 438624"/>
              <a:gd name="connsiteX39" fmla="*/ 29932 w 12259658"/>
              <a:gd name="connsiteY39" fmla="*/ 256877 h 438624"/>
              <a:gd name="connsiteX0" fmla="*/ 29932 w 12259658"/>
              <a:gd name="connsiteY0" fmla="*/ 256877 h 435895"/>
              <a:gd name="connsiteX1" fmla="*/ 230348 w 12259658"/>
              <a:gd name="connsiteY1" fmla="*/ 350822 h 435895"/>
              <a:gd name="connsiteX2" fmla="*/ 512184 w 12259658"/>
              <a:gd name="connsiteY2" fmla="*/ 338296 h 435895"/>
              <a:gd name="connsiteX3" fmla="*/ 662496 w 12259658"/>
              <a:gd name="connsiteY3" fmla="*/ 275666 h 435895"/>
              <a:gd name="connsiteX4" fmla="*/ 1771050 w 12259658"/>
              <a:gd name="connsiteY4" fmla="*/ 43935 h 435895"/>
              <a:gd name="connsiteX5" fmla="*/ 2516348 w 12259658"/>
              <a:gd name="connsiteY5" fmla="*/ 125354 h 435895"/>
              <a:gd name="connsiteX6" fmla="*/ 2885866 w 12259658"/>
              <a:gd name="connsiteY6" fmla="*/ 350822 h 435895"/>
              <a:gd name="connsiteX7" fmla="*/ 3919264 w 12259658"/>
              <a:gd name="connsiteY7" fmla="*/ 187984 h 435895"/>
              <a:gd name="connsiteX8" fmla="*/ 4752693 w 12259658"/>
              <a:gd name="connsiteY8" fmla="*/ 254714 h 435895"/>
              <a:gd name="connsiteX9" fmla="*/ 5145101 w 12259658"/>
              <a:gd name="connsiteY9" fmla="*/ 319507 h 435895"/>
              <a:gd name="connsiteX10" fmla="*/ 5835746 w 12259658"/>
              <a:gd name="connsiteY10" fmla="*/ 219299 h 435895"/>
              <a:gd name="connsiteX11" fmla="*/ 6449521 w 12259658"/>
              <a:gd name="connsiteY11" fmla="*/ 300718 h 435895"/>
              <a:gd name="connsiteX12" fmla="*/ 7307554 w 12259658"/>
              <a:gd name="connsiteY12" fmla="*/ 94 h 435895"/>
              <a:gd name="connsiteX13" fmla="*/ 8610794 w 12259658"/>
              <a:gd name="connsiteY13" fmla="*/ 272015 h 435895"/>
              <a:gd name="connsiteX14" fmla="*/ 9668486 w 12259658"/>
              <a:gd name="connsiteY14" fmla="*/ 390337 h 435895"/>
              <a:gd name="connsiteX15" fmla="*/ 10720896 w 12259658"/>
              <a:gd name="connsiteY15" fmla="*/ 62724 h 435895"/>
              <a:gd name="connsiteX16" fmla="*/ 11403565 w 12259658"/>
              <a:gd name="connsiteY16" fmla="*/ 162932 h 435895"/>
              <a:gd name="connsiteX17" fmla="*/ 12054918 w 12259658"/>
              <a:gd name="connsiteY17" fmla="*/ 175458 h 435895"/>
              <a:gd name="connsiteX18" fmla="*/ 12236546 w 12259658"/>
              <a:gd name="connsiteY18" fmla="*/ 238088 h 435895"/>
              <a:gd name="connsiteX19" fmla="*/ 12242809 w 12259658"/>
              <a:gd name="connsiteY19" fmla="*/ 275666 h 435895"/>
              <a:gd name="connsiteX20" fmla="*/ 12105022 w 12259658"/>
              <a:gd name="connsiteY20" fmla="*/ 213036 h 435895"/>
              <a:gd name="connsiteX21" fmla="*/ 11403565 w 12259658"/>
              <a:gd name="connsiteY21" fmla="*/ 206773 h 435895"/>
              <a:gd name="connsiteX22" fmla="*/ 10697277 w 12259658"/>
              <a:gd name="connsiteY22" fmla="*/ 89939 h 435895"/>
              <a:gd name="connsiteX23" fmla="*/ 9944058 w 12259658"/>
              <a:gd name="connsiteY23" fmla="*/ 340683 h 435895"/>
              <a:gd name="connsiteX24" fmla="*/ 9230299 w 12259658"/>
              <a:gd name="connsiteY24" fmla="*/ 425979 h 435895"/>
              <a:gd name="connsiteX25" fmla="*/ 7981038 w 12259658"/>
              <a:gd name="connsiteY25" fmla="*/ 131169 h 435895"/>
              <a:gd name="connsiteX26" fmla="*/ 7183783 w 12259658"/>
              <a:gd name="connsiteY26" fmla="*/ 41997 h 435895"/>
              <a:gd name="connsiteX27" fmla="*/ 6456458 w 12259658"/>
              <a:gd name="connsiteY27" fmla="*/ 325994 h 435895"/>
              <a:gd name="connsiteX28" fmla="*/ 5892113 w 12259658"/>
              <a:gd name="connsiteY28" fmla="*/ 250614 h 435895"/>
              <a:gd name="connsiteX29" fmla="*/ 5434688 w 12259658"/>
              <a:gd name="connsiteY29" fmla="*/ 303105 h 435895"/>
              <a:gd name="connsiteX30" fmla="*/ 4814874 w 12259658"/>
              <a:gd name="connsiteY30" fmla="*/ 300718 h 435895"/>
              <a:gd name="connsiteX31" fmla="*/ 4044524 w 12259658"/>
              <a:gd name="connsiteY31" fmla="*/ 213036 h 435895"/>
              <a:gd name="connsiteX32" fmla="*/ 3054968 w 12259658"/>
              <a:gd name="connsiteY32" fmla="*/ 369611 h 435895"/>
              <a:gd name="connsiteX33" fmla="*/ 2697976 w 12259658"/>
              <a:gd name="connsiteY33" fmla="*/ 319507 h 435895"/>
              <a:gd name="connsiteX34" fmla="*/ 2566453 w 12259658"/>
              <a:gd name="connsiteY34" fmla="*/ 187984 h 435895"/>
              <a:gd name="connsiteX35" fmla="*/ 1990255 w 12259658"/>
              <a:gd name="connsiteY35" fmla="*/ 62724 h 435895"/>
              <a:gd name="connsiteX36" fmla="*/ 637444 w 12259658"/>
              <a:gd name="connsiteY36" fmla="*/ 306981 h 435895"/>
              <a:gd name="connsiteX37" fmla="*/ 305505 w 12259658"/>
              <a:gd name="connsiteY37" fmla="*/ 394663 h 435895"/>
              <a:gd name="connsiteX38" fmla="*/ 29932 w 12259658"/>
              <a:gd name="connsiteY38" fmla="*/ 306981 h 435895"/>
              <a:gd name="connsiteX39" fmla="*/ 29932 w 12259658"/>
              <a:gd name="connsiteY39" fmla="*/ 256877 h 435895"/>
              <a:gd name="connsiteX0" fmla="*/ 29932 w 12259658"/>
              <a:gd name="connsiteY0" fmla="*/ 256877 h 435895"/>
              <a:gd name="connsiteX1" fmla="*/ 230348 w 12259658"/>
              <a:gd name="connsiteY1" fmla="*/ 350822 h 435895"/>
              <a:gd name="connsiteX2" fmla="*/ 512184 w 12259658"/>
              <a:gd name="connsiteY2" fmla="*/ 338296 h 435895"/>
              <a:gd name="connsiteX3" fmla="*/ 662496 w 12259658"/>
              <a:gd name="connsiteY3" fmla="*/ 275666 h 435895"/>
              <a:gd name="connsiteX4" fmla="*/ 1771050 w 12259658"/>
              <a:gd name="connsiteY4" fmla="*/ 43935 h 435895"/>
              <a:gd name="connsiteX5" fmla="*/ 2516348 w 12259658"/>
              <a:gd name="connsiteY5" fmla="*/ 125354 h 435895"/>
              <a:gd name="connsiteX6" fmla="*/ 2885866 w 12259658"/>
              <a:gd name="connsiteY6" fmla="*/ 350822 h 435895"/>
              <a:gd name="connsiteX7" fmla="*/ 3919264 w 12259658"/>
              <a:gd name="connsiteY7" fmla="*/ 187984 h 435895"/>
              <a:gd name="connsiteX8" fmla="*/ 4752693 w 12259658"/>
              <a:gd name="connsiteY8" fmla="*/ 254714 h 435895"/>
              <a:gd name="connsiteX9" fmla="*/ 5145101 w 12259658"/>
              <a:gd name="connsiteY9" fmla="*/ 319507 h 435895"/>
              <a:gd name="connsiteX10" fmla="*/ 5835746 w 12259658"/>
              <a:gd name="connsiteY10" fmla="*/ 219299 h 435895"/>
              <a:gd name="connsiteX11" fmla="*/ 6449521 w 12259658"/>
              <a:gd name="connsiteY11" fmla="*/ 300718 h 435895"/>
              <a:gd name="connsiteX12" fmla="*/ 7307554 w 12259658"/>
              <a:gd name="connsiteY12" fmla="*/ 94 h 435895"/>
              <a:gd name="connsiteX13" fmla="*/ 8610794 w 12259658"/>
              <a:gd name="connsiteY13" fmla="*/ 272015 h 435895"/>
              <a:gd name="connsiteX14" fmla="*/ 9668486 w 12259658"/>
              <a:gd name="connsiteY14" fmla="*/ 390337 h 435895"/>
              <a:gd name="connsiteX15" fmla="*/ 10720896 w 12259658"/>
              <a:gd name="connsiteY15" fmla="*/ 62724 h 435895"/>
              <a:gd name="connsiteX16" fmla="*/ 11403565 w 12259658"/>
              <a:gd name="connsiteY16" fmla="*/ 162932 h 435895"/>
              <a:gd name="connsiteX17" fmla="*/ 12054918 w 12259658"/>
              <a:gd name="connsiteY17" fmla="*/ 175458 h 435895"/>
              <a:gd name="connsiteX18" fmla="*/ 12236546 w 12259658"/>
              <a:gd name="connsiteY18" fmla="*/ 238088 h 435895"/>
              <a:gd name="connsiteX19" fmla="*/ 12242809 w 12259658"/>
              <a:gd name="connsiteY19" fmla="*/ 275666 h 435895"/>
              <a:gd name="connsiteX20" fmla="*/ 12105022 w 12259658"/>
              <a:gd name="connsiteY20" fmla="*/ 213036 h 435895"/>
              <a:gd name="connsiteX21" fmla="*/ 11407665 w 12259658"/>
              <a:gd name="connsiteY21" fmla="*/ 186271 h 435895"/>
              <a:gd name="connsiteX22" fmla="*/ 10697277 w 12259658"/>
              <a:gd name="connsiteY22" fmla="*/ 89939 h 435895"/>
              <a:gd name="connsiteX23" fmla="*/ 9944058 w 12259658"/>
              <a:gd name="connsiteY23" fmla="*/ 340683 h 435895"/>
              <a:gd name="connsiteX24" fmla="*/ 9230299 w 12259658"/>
              <a:gd name="connsiteY24" fmla="*/ 425979 h 435895"/>
              <a:gd name="connsiteX25" fmla="*/ 7981038 w 12259658"/>
              <a:gd name="connsiteY25" fmla="*/ 131169 h 435895"/>
              <a:gd name="connsiteX26" fmla="*/ 7183783 w 12259658"/>
              <a:gd name="connsiteY26" fmla="*/ 41997 h 435895"/>
              <a:gd name="connsiteX27" fmla="*/ 6456458 w 12259658"/>
              <a:gd name="connsiteY27" fmla="*/ 325994 h 435895"/>
              <a:gd name="connsiteX28" fmla="*/ 5892113 w 12259658"/>
              <a:gd name="connsiteY28" fmla="*/ 250614 h 435895"/>
              <a:gd name="connsiteX29" fmla="*/ 5434688 w 12259658"/>
              <a:gd name="connsiteY29" fmla="*/ 303105 h 435895"/>
              <a:gd name="connsiteX30" fmla="*/ 4814874 w 12259658"/>
              <a:gd name="connsiteY30" fmla="*/ 300718 h 435895"/>
              <a:gd name="connsiteX31" fmla="*/ 4044524 w 12259658"/>
              <a:gd name="connsiteY31" fmla="*/ 213036 h 435895"/>
              <a:gd name="connsiteX32" fmla="*/ 3054968 w 12259658"/>
              <a:gd name="connsiteY32" fmla="*/ 369611 h 435895"/>
              <a:gd name="connsiteX33" fmla="*/ 2697976 w 12259658"/>
              <a:gd name="connsiteY33" fmla="*/ 319507 h 435895"/>
              <a:gd name="connsiteX34" fmla="*/ 2566453 w 12259658"/>
              <a:gd name="connsiteY34" fmla="*/ 187984 h 435895"/>
              <a:gd name="connsiteX35" fmla="*/ 1990255 w 12259658"/>
              <a:gd name="connsiteY35" fmla="*/ 62724 h 435895"/>
              <a:gd name="connsiteX36" fmla="*/ 637444 w 12259658"/>
              <a:gd name="connsiteY36" fmla="*/ 306981 h 435895"/>
              <a:gd name="connsiteX37" fmla="*/ 305505 w 12259658"/>
              <a:gd name="connsiteY37" fmla="*/ 394663 h 435895"/>
              <a:gd name="connsiteX38" fmla="*/ 29932 w 12259658"/>
              <a:gd name="connsiteY38" fmla="*/ 306981 h 435895"/>
              <a:gd name="connsiteX39" fmla="*/ 29932 w 12259658"/>
              <a:gd name="connsiteY39" fmla="*/ 256877 h 435895"/>
              <a:gd name="connsiteX0" fmla="*/ 29932 w 12259658"/>
              <a:gd name="connsiteY0" fmla="*/ 256877 h 435895"/>
              <a:gd name="connsiteX1" fmla="*/ 230348 w 12259658"/>
              <a:gd name="connsiteY1" fmla="*/ 350822 h 435895"/>
              <a:gd name="connsiteX2" fmla="*/ 512184 w 12259658"/>
              <a:gd name="connsiteY2" fmla="*/ 338296 h 435895"/>
              <a:gd name="connsiteX3" fmla="*/ 662496 w 12259658"/>
              <a:gd name="connsiteY3" fmla="*/ 275666 h 435895"/>
              <a:gd name="connsiteX4" fmla="*/ 1771050 w 12259658"/>
              <a:gd name="connsiteY4" fmla="*/ 43935 h 435895"/>
              <a:gd name="connsiteX5" fmla="*/ 2516348 w 12259658"/>
              <a:gd name="connsiteY5" fmla="*/ 125354 h 435895"/>
              <a:gd name="connsiteX6" fmla="*/ 2885866 w 12259658"/>
              <a:gd name="connsiteY6" fmla="*/ 350822 h 435895"/>
              <a:gd name="connsiteX7" fmla="*/ 3919264 w 12259658"/>
              <a:gd name="connsiteY7" fmla="*/ 187984 h 435895"/>
              <a:gd name="connsiteX8" fmla="*/ 4752693 w 12259658"/>
              <a:gd name="connsiteY8" fmla="*/ 254714 h 435895"/>
              <a:gd name="connsiteX9" fmla="*/ 5145101 w 12259658"/>
              <a:gd name="connsiteY9" fmla="*/ 319507 h 435895"/>
              <a:gd name="connsiteX10" fmla="*/ 5835746 w 12259658"/>
              <a:gd name="connsiteY10" fmla="*/ 219299 h 435895"/>
              <a:gd name="connsiteX11" fmla="*/ 6449521 w 12259658"/>
              <a:gd name="connsiteY11" fmla="*/ 300718 h 435895"/>
              <a:gd name="connsiteX12" fmla="*/ 7307554 w 12259658"/>
              <a:gd name="connsiteY12" fmla="*/ 94 h 435895"/>
              <a:gd name="connsiteX13" fmla="*/ 8610794 w 12259658"/>
              <a:gd name="connsiteY13" fmla="*/ 272015 h 435895"/>
              <a:gd name="connsiteX14" fmla="*/ 9668486 w 12259658"/>
              <a:gd name="connsiteY14" fmla="*/ 390337 h 435895"/>
              <a:gd name="connsiteX15" fmla="*/ 10720896 w 12259658"/>
              <a:gd name="connsiteY15" fmla="*/ 62724 h 435895"/>
              <a:gd name="connsiteX16" fmla="*/ 11403565 w 12259658"/>
              <a:gd name="connsiteY16" fmla="*/ 162932 h 435895"/>
              <a:gd name="connsiteX17" fmla="*/ 12054918 w 12259658"/>
              <a:gd name="connsiteY17" fmla="*/ 175458 h 435895"/>
              <a:gd name="connsiteX18" fmla="*/ 12236546 w 12259658"/>
              <a:gd name="connsiteY18" fmla="*/ 238088 h 435895"/>
              <a:gd name="connsiteX19" fmla="*/ 12242809 w 12259658"/>
              <a:gd name="connsiteY19" fmla="*/ 275666 h 435895"/>
              <a:gd name="connsiteX20" fmla="*/ 12105022 w 12259658"/>
              <a:gd name="connsiteY20" fmla="*/ 213036 h 435895"/>
              <a:gd name="connsiteX21" fmla="*/ 11407665 w 12259658"/>
              <a:gd name="connsiteY21" fmla="*/ 186271 h 435895"/>
              <a:gd name="connsiteX22" fmla="*/ 10697277 w 12259658"/>
              <a:gd name="connsiteY22" fmla="*/ 89939 h 435895"/>
              <a:gd name="connsiteX23" fmla="*/ 9944058 w 12259658"/>
              <a:gd name="connsiteY23" fmla="*/ 340683 h 435895"/>
              <a:gd name="connsiteX24" fmla="*/ 9230299 w 12259658"/>
              <a:gd name="connsiteY24" fmla="*/ 425979 h 435895"/>
              <a:gd name="connsiteX25" fmla="*/ 7981038 w 12259658"/>
              <a:gd name="connsiteY25" fmla="*/ 131169 h 435895"/>
              <a:gd name="connsiteX26" fmla="*/ 7183783 w 12259658"/>
              <a:gd name="connsiteY26" fmla="*/ 41997 h 435895"/>
              <a:gd name="connsiteX27" fmla="*/ 6456458 w 12259658"/>
              <a:gd name="connsiteY27" fmla="*/ 325994 h 435895"/>
              <a:gd name="connsiteX28" fmla="*/ 5892113 w 12259658"/>
              <a:gd name="connsiteY28" fmla="*/ 250614 h 435895"/>
              <a:gd name="connsiteX29" fmla="*/ 5434688 w 12259658"/>
              <a:gd name="connsiteY29" fmla="*/ 303105 h 435895"/>
              <a:gd name="connsiteX30" fmla="*/ 4814874 w 12259658"/>
              <a:gd name="connsiteY30" fmla="*/ 300718 h 435895"/>
              <a:gd name="connsiteX31" fmla="*/ 4044524 w 12259658"/>
              <a:gd name="connsiteY31" fmla="*/ 213036 h 435895"/>
              <a:gd name="connsiteX32" fmla="*/ 3054968 w 12259658"/>
              <a:gd name="connsiteY32" fmla="*/ 369611 h 435895"/>
              <a:gd name="connsiteX33" fmla="*/ 2697976 w 12259658"/>
              <a:gd name="connsiteY33" fmla="*/ 319507 h 435895"/>
              <a:gd name="connsiteX34" fmla="*/ 2566453 w 12259658"/>
              <a:gd name="connsiteY34" fmla="*/ 187984 h 435895"/>
              <a:gd name="connsiteX35" fmla="*/ 1990255 w 12259658"/>
              <a:gd name="connsiteY35" fmla="*/ 62724 h 435895"/>
              <a:gd name="connsiteX36" fmla="*/ 637444 w 12259658"/>
              <a:gd name="connsiteY36" fmla="*/ 306981 h 435895"/>
              <a:gd name="connsiteX37" fmla="*/ 305505 w 12259658"/>
              <a:gd name="connsiteY37" fmla="*/ 394663 h 435895"/>
              <a:gd name="connsiteX38" fmla="*/ 29932 w 12259658"/>
              <a:gd name="connsiteY38" fmla="*/ 306981 h 435895"/>
              <a:gd name="connsiteX39" fmla="*/ 29932 w 12259658"/>
              <a:gd name="connsiteY39" fmla="*/ 256877 h 435895"/>
              <a:gd name="connsiteX0" fmla="*/ 29932 w 12259658"/>
              <a:gd name="connsiteY0" fmla="*/ 256877 h 435769"/>
              <a:gd name="connsiteX1" fmla="*/ 230348 w 12259658"/>
              <a:gd name="connsiteY1" fmla="*/ 350822 h 435769"/>
              <a:gd name="connsiteX2" fmla="*/ 512184 w 12259658"/>
              <a:gd name="connsiteY2" fmla="*/ 338296 h 435769"/>
              <a:gd name="connsiteX3" fmla="*/ 662496 w 12259658"/>
              <a:gd name="connsiteY3" fmla="*/ 275666 h 435769"/>
              <a:gd name="connsiteX4" fmla="*/ 1771050 w 12259658"/>
              <a:gd name="connsiteY4" fmla="*/ 43935 h 435769"/>
              <a:gd name="connsiteX5" fmla="*/ 2516348 w 12259658"/>
              <a:gd name="connsiteY5" fmla="*/ 125354 h 435769"/>
              <a:gd name="connsiteX6" fmla="*/ 2885866 w 12259658"/>
              <a:gd name="connsiteY6" fmla="*/ 350822 h 435769"/>
              <a:gd name="connsiteX7" fmla="*/ 3919264 w 12259658"/>
              <a:gd name="connsiteY7" fmla="*/ 187984 h 435769"/>
              <a:gd name="connsiteX8" fmla="*/ 4752693 w 12259658"/>
              <a:gd name="connsiteY8" fmla="*/ 254714 h 435769"/>
              <a:gd name="connsiteX9" fmla="*/ 5145101 w 12259658"/>
              <a:gd name="connsiteY9" fmla="*/ 319507 h 435769"/>
              <a:gd name="connsiteX10" fmla="*/ 5835746 w 12259658"/>
              <a:gd name="connsiteY10" fmla="*/ 219299 h 435769"/>
              <a:gd name="connsiteX11" fmla="*/ 6449521 w 12259658"/>
              <a:gd name="connsiteY11" fmla="*/ 300718 h 435769"/>
              <a:gd name="connsiteX12" fmla="*/ 7307554 w 12259658"/>
              <a:gd name="connsiteY12" fmla="*/ 94 h 435769"/>
              <a:gd name="connsiteX13" fmla="*/ 8610794 w 12259658"/>
              <a:gd name="connsiteY13" fmla="*/ 272015 h 435769"/>
              <a:gd name="connsiteX14" fmla="*/ 9668486 w 12259658"/>
              <a:gd name="connsiteY14" fmla="*/ 390337 h 435769"/>
              <a:gd name="connsiteX15" fmla="*/ 10720896 w 12259658"/>
              <a:gd name="connsiteY15" fmla="*/ 62724 h 435769"/>
              <a:gd name="connsiteX16" fmla="*/ 11403565 w 12259658"/>
              <a:gd name="connsiteY16" fmla="*/ 162932 h 435769"/>
              <a:gd name="connsiteX17" fmla="*/ 12054918 w 12259658"/>
              <a:gd name="connsiteY17" fmla="*/ 175458 h 435769"/>
              <a:gd name="connsiteX18" fmla="*/ 12236546 w 12259658"/>
              <a:gd name="connsiteY18" fmla="*/ 238088 h 435769"/>
              <a:gd name="connsiteX19" fmla="*/ 12242809 w 12259658"/>
              <a:gd name="connsiteY19" fmla="*/ 275666 h 435769"/>
              <a:gd name="connsiteX20" fmla="*/ 12105022 w 12259658"/>
              <a:gd name="connsiteY20" fmla="*/ 213036 h 435769"/>
              <a:gd name="connsiteX21" fmla="*/ 11407665 w 12259658"/>
              <a:gd name="connsiteY21" fmla="*/ 186271 h 435769"/>
              <a:gd name="connsiteX22" fmla="*/ 10717779 w 12259658"/>
              <a:gd name="connsiteY22" fmla="*/ 98140 h 435769"/>
              <a:gd name="connsiteX23" fmla="*/ 9944058 w 12259658"/>
              <a:gd name="connsiteY23" fmla="*/ 340683 h 435769"/>
              <a:gd name="connsiteX24" fmla="*/ 9230299 w 12259658"/>
              <a:gd name="connsiteY24" fmla="*/ 425979 h 435769"/>
              <a:gd name="connsiteX25" fmla="*/ 7981038 w 12259658"/>
              <a:gd name="connsiteY25" fmla="*/ 131169 h 435769"/>
              <a:gd name="connsiteX26" fmla="*/ 7183783 w 12259658"/>
              <a:gd name="connsiteY26" fmla="*/ 41997 h 435769"/>
              <a:gd name="connsiteX27" fmla="*/ 6456458 w 12259658"/>
              <a:gd name="connsiteY27" fmla="*/ 325994 h 435769"/>
              <a:gd name="connsiteX28" fmla="*/ 5892113 w 12259658"/>
              <a:gd name="connsiteY28" fmla="*/ 250614 h 435769"/>
              <a:gd name="connsiteX29" fmla="*/ 5434688 w 12259658"/>
              <a:gd name="connsiteY29" fmla="*/ 303105 h 435769"/>
              <a:gd name="connsiteX30" fmla="*/ 4814874 w 12259658"/>
              <a:gd name="connsiteY30" fmla="*/ 300718 h 435769"/>
              <a:gd name="connsiteX31" fmla="*/ 4044524 w 12259658"/>
              <a:gd name="connsiteY31" fmla="*/ 213036 h 435769"/>
              <a:gd name="connsiteX32" fmla="*/ 3054968 w 12259658"/>
              <a:gd name="connsiteY32" fmla="*/ 369611 h 435769"/>
              <a:gd name="connsiteX33" fmla="*/ 2697976 w 12259658"/>
              <a:gd name="connsiteY33" fmla="*/ 319507 h 435769"/>
              <a:gd name="connsiteX34" fmla="*/ 2566453 w 12259658"/>
              <a:gd name="connsiteY34" fmla="*/ 187984 h 435769"/>
              <a:gd name="connsiteX35" fmla="*/ 1990255 w 12259658"/>
              <a:gd name="connsiteY35" fmla="*/ 62724 h 435769"/>
              <a:gd name="connsiteX36" fmla="*/ 637444 w 12259658"/>
              <a:gd name="connsiteY36" fmla="*/ 306981 h 435769"/>
              <a:gd name="connsiteX37" fmla="*/ 305505 w 12259658"/>
              <a:gd name="connsiteY37" fmla="*/ 394663 h 435769"/>
              <a:gd name="connsiteX38" fmla="*/ 29932 w 12259658"/>
              <a:gd name="connsiteY38" fmla="*/ 306981 h 435769"/>
              <a:gd name="connsiteX39" fmla="*/ 29932 w 12259658"/>
              <a:gd name="connsiteY39" fmla="*/ 256877 h 435769"/>
              <a:gd name="connsiteX0" fmla="*/ 29932 w 12259658"/>
              <a:gd name="connsiteY0" fmla="*/ 256877 h 435769"/>
              <a:gd name="connsiteX1" fmla="*/ 230348 w 12259658"/>
              <a:gd name="connsiteY1" fmla="*/ 350822 h 435769"/>
              <a:gd name="connsiteX2" fmla="*/ 512184 w 12259658"/>
              <a:gd name="connsiteY2" fmla="*/ 338296 h 435769"/>
              <a:gd name="connsiteX3" fmla="*/ 662496 w 12259658"/>
              <a:gd name="connsiteY3" fmla="*/ 275666 h 435769"/>
              <a:gd name="connsiteX4" fmla="*/ 1771050 w 12259658"/>
              <a:gd name="connsiteY4" fmla="*/ 43935 h 435769"/>
              <a:gd name="connsiteX5" fmla="*/ 2516348 w 12259658"/>
              <a:gd name="connsiteY5" fmla="*/ 125354 h 435769"/>
              <a:gd name="connsiteX6" fmla="*/ 2885866 w 12259658"/>
              <a:gd name="connsiteY6" fmla="*/ 350822 h 435769"/>
              <a:gd name="connsiteX7" fmla="*/ 3919264 w 12259658"/>
              <a:gd name="connsiteY7" fmla="*/ 187984 h 435769"/>
              <a:gd name="connsiteX8" fmla="*/ 4752693 w 12259658"/>
              <a:gd name="connsiteY8" fmla="*/ 254714 h 435769"/>
              <a:gd name="connsiteX9" fmla="*/ 5145101 w 12259658"/>
              <a:gd name="connsiteY9" fmla="*/ 319507 h 435769"/>
              <a:gd name="connsiteX10" fmla="*/ 5835746 w 12259658"/>
              <a:gd name="connsiteY10" fmla="*/ 219299 h 435769"/>
              <a:gd name="connsiteX11" fmla="*/ 6449521 w 12259658"/>
              <a:gd name="connsiteY11" fmla="*/ 300718 h 435769"/>
              <a:gd name="connsiteX12" fmla="*/ 7307554 w 12259658"/>
              <a:gd name="connsiteY12" fmla="*/ 94 h 435769"/>
              <a:gd name="connsiteX13" fmla="*/ 8610794 w 12259658"/>
              <a:gd name="connsiteY13" fmla="*/ 272015 h 435769"/>
              <a:gd name="connsiteX14" fmla="*/ 9668486 w 12259658"/>
              <a:gd name="connsiteY14" fmla="*/ 390337 h 435769"/>
              <a:gd name="connsiteX15" fmla="*/ 10720896 w 12259658"/>
              <a:gd name="connsiteY15" fmla="*/ 62724 h 435769"/>
              <a:gd name="connsiteX16" fmla="*/ 11403565 w 12259658"/>
              <a:gd name="connsiteY16" fmla="*/ 162932 h 435769"/>
              <a:gd name="connsiteX17" fmla="*/ 12054918 w 12259658"/>
              <a:gd name="connsiteY17" fmla="*/ 175458 h 435769"/>
              <a:gd name="connsiteX18" fmla="*/ 12236546 w 12259658"/>
              <a:gd name="connsiteY18" fmla="*/ 238088 h 435769"/>
              <a:gd name="connsiteX19" fmla="*/ 12242809 w 12259658"/>
              <a:gd name="connsiteY19" fmla="*/ 275666 h 435769"/>
              <a:gd name="connsiteX20" fmla="*/ 12105022 w 12259658"/>
              <a:gd name="connsiteY20" fmla="*/ 213036 h 435769"/>
              <a:gd name="connsiteX21" fmla="*/ 11407665 w 12259658"/>
              <a:gd name="connsiteY21" fmla="*/ 186271 h 435769"/>
              <a:gd name="connsiteX22" fmla="*/ 10717779 w 12259658"/>
              <a:gd name="connsiteY22" fmla="*/ 98140 h 435769"/>
              <a:gd name="connsiteX23" fmla="*/ 9944058 w 12259658"/>
              <a:gd name="connsiteY23" fmla="*/ 340683 h 435769"/>
              <a:gd name="connsiteX24" fmla="*/ 9230299 w 12259658"/>
              <a:gd name="connsiteY24" fmla="*/ 425979 h 435769"/>
              <a:gd name="connsiteX25" fmla="*/ 7981038 w 12259658"/>
              <a:gd name="connsiteY25" fmla="*/ 131169 h 435769"/>
              <a:gd name="connsiteX26" fmla="*/ 7183783 w 12259658"/>
              <a:gd name="connsiteY26" fmla="*/ 41997 h 435769"/>
              <a:gd name="connsiteX27" fmla="*/ 6456458 w 12259658"/>
              <a:gd name="connsiteY27" fmla="*/ 325994 h 435769"/>
              <a:gd name="connsiteX28" fmla="*/ 5892113 w 12259658"/>
              <a:gd name="connsiteY28" fmla="*/ 250614 h 435769"/>
              <a:gd name="connsiteX29" fmla="*/ 5434688 w 12259658"/>
              <a:gd name="connsiteY29" fmla="*/ 303105 h 435769"/>
              <a:gd name="connsiteX30" fmla="*/ 4814874 w 12259658"/>
              <a:gd name="connsiteY30" fmla="*/ 300718 h 435769"/>
              <a:gd name="connsiteX31" fmla="*/ 4044524 w 12259658"/>
              <a:gd name="connsiteY31" fmla="*/ 213036 h 435769"/>
              <a:gd name="connsiteX32" fmla="*/ 3054968 w 12259658"/>
              <a:gd name="connsiteY32" fmla="*/ 369611 h 435769"/>
              <a:gd name="connsiteX33" fmla="*/ 2697976 w 12259658"/>
              <a:gd name="connsiteY33" fmla="*/ 319507 h 435769"/>
              <a:gd name="connsiteX34" fmla="*/ 2566453 w 12259658"/>
              <a:gd name="connsiteY34" fmla="*/ 187984 h 435769"/>
              <a:gd name="connsiteX35" fmla="*/ 1990255 w 12259658"/>
              <a:gd name="connsiteY35" fmla="*/ 62724 h 435769"/>
              <a:gd name="connsiteX36" fmla="*/ 637444 w 12259658"/>
              <a:gd name="connsiteY36" fmla="*/ 306981 h 435769"/>
              <a:gd name="connsiteX37" fmla="*/ 305505 w 12259658"/>
              <a:gd name="connsiteY37" fmla="*/ 394663 h 435769"/>
              <a:gd name="connsiteX38" fmla="*/ 29932 w 12259658"/>
              <a:gd name="connsiteY38" fmla="*/ 306981 h 435769"/>
              <a:gd name="connsiteX39" fmla="*/ 29932 w 12259658"/>
              <a:gd name="connsiteY39" fmla="*/ 256877 h 435769"/>
              <a:gd name="connsiteX0" fmla="*/ 29932 w 12259658"/>
              <a:gd name="connsiteY0" fmla="*/ 256877 h 435769"/>
              <a:gd name="connsiteX1" fmla="*/ 230348 w 12259658"/>
              <a:gd name="connsiteY1" fmla="*/ 350822 h 435769"/>
              <a:gd name="connsiteX2" fmla="*/ 512184 w 12259658"/>
              <a:gd name="connsiteY2" fmla="*/ 338296 h 435769"/>
              <a:gd name="connsiteX3" fmla="*/ 662496 w 12259658"/>
              <a:gd name="connsiteY3" fmla="*/ 275666 h 435769"/>
              <a:gd name="connsiteX4" fmla="*/ 1771050 w 12259658"/>
              <a:gd name="connsiteY4" fmla="*/ 43935 h 435769"/>
              <a:gd name="connsiteX5" fmla="*/ 2516348 w 12259658"/>
              <a:gd name="connsiteY5" fmla="*/ 125354 h 435769"/>
              <a:gd name="connsiteX6" fmla="*/ 2885866 w 12259658"/>
              <a:gd name="connsiteY6" fmla="*/ 350822 h 435769"/>
              <a:gd name="connsiteX7" fmla="*/ 3919264 w 12259658"/>
              <a:gd name="connsiteY7" fmla="*/ 187984 h 435769"/>
              <a:gd name="connsiteX8" fmla="*/ 4752693 w 12259658"/>
              <a:gd name="connsiteY8" fmla="*/ 254714 h 435769"/>
              <a:gd name="connsiteX9" fmla="*/ 5145101 w 12259658"/>
              <a:gd name="connsiteY9" fmla="*/ 319507 h 435769"/>
              <a:gd name="connsiteX10" fmla="*/ 5835746 w 12259658"/>
              <a:gd name="connsiteY10" fmla="*/ 219299 h 435769"/>
              <a:gd name="connsiteX11" fmla="*/ 6449521 w 12259658"/>
              <a:gd name="connsiteY11" fmla="*/ 300718 h 435769"/>
              <a:gd name="connsiteX12" fmla="*/ 7307554 w 12259658"/>
              <a:gd name="connsiteY12" fmla="*/ 94 h 435769"/>
              <a:gd name="connsiteX13" fmla="*/ 8610794 w 12259658"/>
              <a:gd name="connsiteY13" fmla="*/ 272015 h 435769"/>
              <a:gd name="connsiteX14" fmla="*/ 9668486 w 12259658"/>
              <a:gd name="connsiteY14" fmla="*/ 390337 h 435769"/>
              <a:gd name="connsiteX15" fmla="*/ 10766001 w 12259658"/>
              <a:gd name="connsiteY15" fmla="*/ 62724 h 435769"/>
              <a:gd name="connsiteX16" fmla="*/ 11403565 w 12259658"/>
              <a:gd name="connsiteY16" fmla="*/ 162932 h 435769"/>
              <a:gd name="connsiteX17" fmla="*/ 12054918 w 12259658"/>
              <a:gd name="connsiteY17" fmla="*/ 175458 h 435769"/>
              <a:gd name="connsiteX18" fmla="*/ 12236546 w 12259658"/>
              <a:gd name="connsiteY18" fmla="*/ 238088 h 435769"/>
              <a:gd name="connsiteX19" fmla="*/ 12242809 w 12259658"/>
              <a:gd name="connsiteY19" fmla="*/ 275666 h 435769"/>
              <a:gd name="connsiteX20" fmla="*/ 12105022 w 12259658"/>
              <a:gd name="connsiteY20" fmla="*/ 213036 h 435769"/>
              <a:gd name="connsiteX21" fmla="*/ 11407665 w 12259658"/>
              <a:gd name="connsiteY21" fmla="*/ 186271 h 435769"/>
              <a:gd name="connsiteX22" fmla="*/ 10717779 w 12259658"/>
              <a:gd name="connsiteY22" fmla="*/ 98140 h 435769"/>
              <a:gd name="connsiteX23" fmla="*/ 9944058 w 12259658"/>
              <a:gd name="connsiteY23" fmla="*/ 340683 h 435769"/>
              <a:gd name="connsiteX24" fmla="*/ 9230299 w 12259658"/>
              <a:gd name="connsiteY24" fmla="*/ 425979 h 435769"/>
              <a:gd name="connsiteX25" fmla="*/ 7981038 w 12259658"/>
              <a:gd name="connsiteY25" fmla="*/ 131169 h 435769"/>
              <a:gd name="connsiteX26" fmla="*/ 7183783 w 12259658"/>
              <a:gd name="connsiteY26" fmla="*/ 41997 h 435769"/>
              <a:gd name="connsiteX27" fmla="*/ 6456458 w 12259658"/>
              <a:gd name="connsiteY27" fmla="*/ 325994 h 435769"/>
              <a:gd name="connsiteX28" fmla="*/ 5892113 w 12259658"/>
              <a:gd name="connsiteY28" fmla="*/ 250614 h 435769"/>
              <a:gd name="connsiteX29" fmla="*/ 5434688 w 12259658"/>
              <a:gd name="connsiteY29" fmla="*/ 303105 h 435769"/>
              <a:gd name="connsiteX30" fmla="*/ 4814874 w 12259658"/>
              <a:gd name="connsiteY30" fmla="*/ 300718 h 435769"/>
              <a:gd name="connsiteX31" fmla="*/ 4044524 w 12259658"/>
              <a:gd name="connsiteY31" fmla="*/ 213036 h 435769"/>
              <a:gd name="connsiteX32" fmla="*/ 3054968 w 12259658"/>
              <a:gd name="connsiteY32" fmla="*/ 369611 h 435769"/>
              <a:gd name="connsiteX33" fmla="*/ 2697976 w 12259658"/>
              <a:gd name="connsiteY33" fmla="*/ 319507 h 435769"/>
              <a:gd name="connsiteX34" fmla="*/ 2566453 w 12259658"/>
              <a:gd name="connsiteY34" fmla="*/ 187984 h 435769"/>
              <a:gd name="connsiteX35" fmla="*/ 1990255 w 12259658"/>
              <a:gd name="connsiteY35" fmla="*/ 62724 h 435769"/>
              <a:gd name="connsiteX36" fmla="*/ 637444 w 12259658"/>
              <a:gd name="connsiteY36" fmla="*/ 306981 h 435769"/>
              <a:gd name="connsiteX37" fmla="*/ 305505 w 12259658"/>
              <a:gd name="connsiteY37" fmla="*/ 394663 h 435769"/>
              <a:gd name="connsiteX38" fmla="*/ 29932 w 12259658"/>
              <a:gd name="connsiteY38" fmla="*/ 306981 h 435769"/>
              <a:gd name="connsiteX39" fmla="*/ 29932 w 12259658"/>
              <a:gd name="connsiteY39" fmla="*/ 256877 h 435769"/>
              <a:gd name="connsiteX0" fmla="*/ 29932 w 12259658"/>
              <a:gd name="connsiteY0" fmla="*/ 256877 h 438814"/>
              <a:gd name="connsiteX1" fmla="*/ 230348 w 12259658"/>
              <a:gd name="connsiteY1" fmla="*/ 350822 h 438814"/>
              <a:gd name="connsiteX2" fmla="*/ 512184 w 12259658"/>
              <a:gd name="connsiteY2" fmla="*/ 338296 h 438814"/>
              <a:gd name="connsiteX3" fmla="*/ 662496 w 12259658"/>
              <a:gd name="connsiteY3" fmla="*/ 275666 h 438814"/>
              <a:gd name="connsiteX4" fmla="*/ 1771050 w 12259658"/>
              <a:gd name="connsiteY4" fmla="*/ 43935 h 438814"/>
              <a:gd name="connsiteX5" fmla="*/ 2516348 w 12259658"/>
              <a:gd name="connsiteY5" fmla="*/ 125354 h 438814"/>
              <a:gd name="connsiteX6" fmla="*/ 2885866 w 12259658"/>
              <a:gd name="connsiteY6" fmla="*/ 350822 h 438814"/>
              <a:gd name="connsiteX7" fmla="*/ 3919264 w 12259658"/>
              <a:gd name="connsiteY7" fmla="*/ 187984 h 438814"/>
              <a:gd name="connsiteX8" fmla="*/ 4752693 w 12259658"/>
              <a:gd name="connsiteY8" fmla="*/ 254714 h 438814"/>
              <a:gd name="connsiteX9" fmla="*/ 5145101 w 12259658"/>
              <a:gd name="connsiteY9" fmla="*/ 319507 h 438814"/>
              <a:gd name="connsiteX10" fmla="*/ 5835746 w 12259658"/>
              <a:gd name="connsiteY10" fmla="*/ 219299 h 438814"/>
              <a:gd name="connsiteX11" fmla="*/ 6449521 w 12259658"/>
              <a:gd name="connsiteY11" fmla="*/ 300718 h 438814"/>
              <a:gd name="connsiteX12" fmla="*/ 7307554 w 12259658"/>
              <a:gd name="connsiteY12" fmla="*/ 94 h 438814"/>
              <a:gd name="connsiteX13" fmla="*/ 8610794 w 12259658"/>
              <a:gd name="connsiteY13" fmla="*/ 272015 h 438814"/>
              <a:gd name="connsiteX14" fmla="*/ 9668486 w 12259658"/>
              <a:gd name="connsiteY14" fmla="*/ 390337 h 438814"/>
              <a:gd name="connsiteX15" fmla="*/ 10766001 w 12259658"/>
              <a:gd name="connsiteY15" fmla="*/ 62724 h 438814"/>
              <a:gd name="connsiteX16" fmla="*/ 11403565 w 12259658"/>
              <a:gd name="connsiteY16" fmla="*/ 162932 h 438814"/>
              <a:gd name="connsiteX17" fmla="*/ 12054918 w 12259658"/>
              <a:gd name="connsiteY17" fmla="*/ 175458 h 438814"/>
              <a:gd name="connsiteX18" fmla="*/ 12236546 w 12259658"/>
              <a:gd name="connsiteY18" fmla="*/ 238088 h 438814"/>
              <a:gd name="connsiteX19" fmla="*/ 12242809 w 12259658"/>
              <a:gd name="connsiteY19" fmla="*/ 275666 h 438814"/>
              <a:gd name="connsiteX20" fmla="*/ 12105022 w 12259658"/>
              <a:gd name="connsiteY20" fmla="*/ 213036 h 438814"/>
              <a:gd name="connsiteX21" fmla="*/ 11407665 w 12259658"/>
              <a:gd name="connsiteY21" fmla="*/ 186271 h 438814"/>
              <a:gd name="connsiteX22" fmla="*/ 10717779 w 12259658"/>
              <a:gd name="connsiteY22" fmla="*/ 98140 h 438814"/>
              <a:gd name="connsiteX23" fmla="*/ 9952259 w 12259658"/>
              <a:gd name="connsiteY23" fmla="*/ 357084 h 438814"/>
              <a:gd name="connsiteX24" fmla="*/ 9230299 w 12259658"/>
              <a:gd name="connsiteY24" fmla="*/ 425979 h 438814"/>
              <a:gd name="connsiteX25" fmla="*/ 7981038 w 12259658"/>
              <a:gd name="connsiteY25" fmla="*/ 131169 h 438814"/>
              <a:gd name="connsiteX26" fmla="*/ 7183783 w 12259658"/>
              <a:gd name="connsiteY26" fmla="*/ 41997 h 438814"/>
              <a:gd name="connsiteX27" fmla="*/ 6456458 w 12259658"/>
              <a:gd name="connsiteY27" fmla="*/ 325994 h 438814"/>
              <a:gd name="connsiteX28" fmla="*/ 5892113 w 12259658"/>
              <a:gd name="connsiteY28" fmla="*/ 250614 h 438814"/>
              <a:gd name="connsiteX29" fmla="*/ 5434688 w 12259658"/>
              <a:gd name="connsiteY29" fmla="*/ 303105 h 438814"/>
              <a:gd name="connsiteX30" fmla="*/ 4814874 w 12259658"/>
              <a:gd name="connsiteY30" fmla="*/ 300718 h 438814"/>
              <a:gd name="connsiteX31" fmla="*/ 4044524 w 12259658"/>
              <a:gd name="connsiteY31" fmla="*/ 213036 h 438814"/>
              <a:gd name="connsiteX32" fmla="*/ 3054968 w 12259658"/>
              <a:gd name="connsiteY32" fmla="*/ 369611 h 438814"/>
              <a:gd name="connsiteX33" fmla="*/ 2697976 w 12259658"/>
              <a:gd name="connsiteY33" fmla="*/ 319507 h 438814"/>
              <a:gd name="connsiteX34" fmla="*/ 2566453 w 12259658"/>
              <a:gd name="connsiteY34" fmla="*/ 187984 h 438814"/>
              <a:gd name="connsiteX35" fmla="*/ 1990255 w 12259658"/>
              <a:gd name="connsiteY35" fmla="*/ 62724 h 438814"/>
              <a:gd name="connsiteX36" fmla="*/ 637444 w 12259658"/>
              <a:gd name="connsiteY36" fmla="*/ 306981 h 438814"/>
              <a:gd name="connsiteX37" fmla="*/ 305505 w 12259658"/>
              <a:gd name="connsiteY37" fmla="*/ 394663 h 438814"/>
              <a:gd name="connsiteX38" fmla="*/ 29932 w 12259658"/>
              <a:gd name="connsiteY38" fmla="*/ 306981 h 438814"/>
              <a:gd name="connsiteX39" fmla="*/ 29932 w 12259658"/>
              <a:gd name="connsiteY39" fmla="*/ 256877 h 438814"/>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66001 w 12259658"/>
              <a:gd name="connsiteY15" fmla="*/ 62724 h 437190"/>
              <a:gd name="connsiteX16" fmla="*/ 11403565 w 12259658"/>
              <a:gd name="connsiteY16" fmla="*/ 1629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66001 w 12259658"/>
              <a:gd name="connsiteY15" fmla="*/ 62724 h 437190"/>
              <a:gd name="connsiteX16" fmla="*/ 11440469 w 12259658"/>
              <a:gd name="connsiteY16" fmla="*/ 1670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66001 w 12259658"/>
              <a:gd name="connsiteY15" fmla="*/ 62724 h 437190"/>
              <a:gd name="connsiteX16" fmla="*/ 11440469 w 12259658"/>
              <a:gd name="connsiteY16" fmla="*/ 1670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20896 w 12259658"/>
              <a:gd name="connsiteY15" fmla="*/ 70925 h 437190"/>
              <a:gd name="connsiteX16" fmla="*/ 11440469 w 12259658"/>
              <a:gd name="connsiteY16" fmla="*/ 1670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9829"/>
              <a:gd name="connsiteX1" fmla="*/ 230348 w 12259658"/>
              <a:gd name="connsiteY1" fmla="*/ 350822 h 439829"/>
              <a:gd name="connsiteX2" fmla="*/ 512184 w 12259658"/>
              <a:gd name="connsiteY2" fmla="*/ 338296 h 439829"/>
              <a:gd name="connsiteX3" fmla="*/ 662496 w 12259658"/>
              <a:gd name="connsiteY3" fmla="*/ 275666 h 439829"/>
              <a:gd name="connsiteX4" fmla="*/ 1771050 w 12259658"/>
              <a:gd name="connsiteY4" fmla="*/ 43935 h 439829"/>
              <a:gd name="connsiteX5" fmla="*/ 2516348 w 12259658"/>
              <a:gd name="connsiteY5" fmla="*/ 125354 h 439829"/>
              <a:gd name="connsiteX6" fmla="*/ 2885866 w 12259658"/>
              <a:gd name="connsiteY6" fmla="*/ 350822 h 439829"/>
              <a:gd name="connsiteX7" fmla="*/ 3919264 w 12259658"/>
              <a:gd name="connsiteY7" fmla="*/ 187984 h 439829"/>
              <a:gd name="connsiteX8" fmla="*/ 4752693 w 12259658"/>
              <a:gd name="connsiteY8" fmla="*/ 254714 h 439829"/>
              <a:gd name="connsiteX9" fmla="*/ 5145101 w 12259658"/>
              <a:gd name="connsiteY9" fmla="*/ 319507 h 439829"/>
              <a:gd name="connsiteX10" fmla="*/ 5835746 w 12259658"/>
              <a:gd name="connsiteY10" fmla="*/ 219299 h 439829"/>
              <a:gd name="connsiteX11" fmla="*/ 6449521 w 12259658"/>
              <a:gd name="connsiteY11" fmla="*/ 300718 h 439829"/>
              <a:gd name="connsiteX12" fmla="*/ 7307554 w 12259658"/>
              <a:gd name="connsiteY12" fmla="*/ 94 h 439829"/>
              <a:gd name="connsiteX13" fmla="*/ 8610794 w 12259658"/>
              <a:gd name="connsiteY13" fmla="*/ 272015 h 439829"/>
              <a:gd name="connsiteX14" fmla="*/ 9668486 w 12259658"/>
              <a:gd name="connsiteY14" fmla="*/ 390337 h 439829"/>
              <a:gd name="connsiteX15" fmla="*/ 10720896 w 12259658"/>
              <a:gd name="connsiteY15" fmla="*/ 70925 h 439829"/>
              <a:gd name="connsiteX16" fmla="*/ 11440469 w 12259658"/>
              <a:gd name="connsiteY16" fmla="*/ 167032 h 439829"/>
              <a:gd name="connsiteX17" fmla="*/ 12054918 w 12259658"/>
              <a:gd name="connsiteY17" fmla="*/ 175458 h 439829"/>
              <a:gd name="connsiteX18" fmla="*/ 12236546 w 12259658"/>
              <a:gd name="connsiteY18" fmla="*/ 238088 h 439829"/>
              <a:gd name="connsiteX19" fmla="*/ 12242809 w 12259658"/>
              <a:gd name="connsiteY19" fmla="*/ 275666 h 439829"/>
              <a:gd name="connsiteX20" fmla="*/ 12105022 w 12259658"/>
              <a:gd name="connsiteY20" fmla="*/ 213036 h 439829"/>
              <a:gd name="connsiteX21" fmla="*/ 11407665 w 12259658"/>
              <a:gd name="connsiteY21" fmla="*/ 186271 h 439829"/>
              <a:gd name="connsiteX22" fmla="*/ 10717779 w 12259658"/>
              <a:gd name="connsiteY22" fmla="*/ 98140 h 439829"/>
              <a:gd name="connsiteX23" fmla="*/ 9960460 w 12259658"/>
              <a:gd name="connsiteY23" fmla="*/ 348883 h 439829"/>
              <a:gd name="connsiteX24" fmla="*/ 9230299 w 12259658"/>
              <a:gd name="connsiteY24" fmla="*/ 425979 h 439829"/>
              <a:gd name="connsiteX25" fmla="*/ 7981038 w 12259658"/>
              <a:gd name="connsiteY25" fmla="*/ 131169 h 439829"/>
              <a:gd name="connsiteX26" fmla="*/ 7183783 w 12259658"/>
              <a:gd name="connsiteY26" fmla="*/ 41997 h 439829"/>
              <a:gd name="connsiteX27" fmla="*/ 6456458 w 12259658"/>
              <a:gd name="connsiteY27" fmla="*/ 325994 h 439829"/>
              <a:gd name="connsiteX28" fmla="*/ 5892113 w 12259658"/>
              <a:gd name="connsiteY28" fmla="*/ 250614 h 439829"/>
              <a:gd name="connsiteX29" fmla="*/ 5434688 w 12259658"/>
              <a:gd name="connsiteY29" fmla="*/ 303105 h 439829"/>
              <a:gd name="connsiteX30" fmla="*/ 4814874 w 12259658"/>
              <a:gd name="connsiteY30" fmla="*/ 300718 h 439829"/>
              <a:gd name="connsiteX31" fmla="*/ 4044524 w 12259658"/>
              <a:gd name="connsiteY31" fmla="*/ 213036 h 439829"/>
              <a:gd name="connsiteX32" fmla="*/ 3054968 w 12259658"/>
              <a:gd name="connsiteY32" fmla="*/ 369611 h 439829"/>
              <a:gd name="connsiteX33" fmla="*/ 2697976 w 12259658"/>
              <a:gd name="connsiteY33" fmla="*/ 319507 h 439829"/>
              <a:gd name="connsiteX34" fmla="*/ 2566453 w 12259658"/>
              <a:gd name="connsiteY34" fmla="*/ 187984 h 439829"/>
              <a:gd name="connsiteX35" fmla="*/ 1990255 w 12259658"/>
              <a:gd name="connsiteY35" fmla="*/ 62724 h 439829"/>
              <a:gd name="connsiteX36" fmla="*/ 637444 w 12259658"/>
              <a:gd name="connsiteY36" fmla="*/ 306981 h 439829"/>
              <a:gd name="connsiteX37" fmla="*/ 305505 w 12259658"/>
              <a:gd name="connsiteY37" fmla="*/ 394663 h 439829"/>
              <a:gd name="connsiteX38" fmla="*/ 29932 w 12259658"/>
              <a:gd name="connsiteY38" fmla="*/ 306981 h 439829"/>
              <a:gd name="connsiteX39" fmla="*/ 29932 w 12259658"/>
              <a:gd name="connsiteY39" fmla="*/ 256877 h 439829"/>
              <a:gd name="connsiteX0" fmla="*/ 29932 w 12259658"/>
              <a:gd name="connsiteY0" fmla="*/ 256877 h 439829"/>
              <a:gd name="connsiteX1" fmla="*/ 230348 w 12259658"/>
              <a:gd name="connsiteY1" fmla="*/ 350822 h 439829"/>
              <a:gd name="connsiteX2" fmla="*/ 512184 w 12259658"/>
              <a:gd name="connsiteY2" fmla="*/ 338296 h 439829"/>
              <a:gd name="connsiteX3" fmla="*/ 662496 w 12259658"/>
              <a:gd name="connsiteY3" fmla="*/ 275666 h 439829"/>
              <a:gd name="connsiteX4" fmla="*/ 1771050 w 12259658"/>
              <a:gd name="connsiteY4" fmla="*/ 43935 h 439829"/>
              <a:gd name="connsiteX5" fmla="*/ 2516348 w 12259658"/>
              <a:gd name="connsiteY5" fmla="*/ 125354 h 439829"/>
              <a:gd name="connsiteX6" fmla="*/ 2885866 w 12259658"/>
              <a:gd name="connsiteY6" fmla="*/ 350822 h 439829"/>
              <a:gd name="connsiteX7" fmla="*/ 3919264 w 12259658"/>
              <a:gd name="connsiteY7" fmla="*/ 187984 h 439829"/>
              <a:gd name="connsiteX8" fmla="*/ 4752693 w 12259658"/>
              <a:gd name="connsiteY8" fmla="*/ 254714 h 439829"/>
              <a:gd name="connsiteX9" fmla="*/ 5145101 w 12259658"/>
              <a:gd name="connsiteY9" fmla="*/ 319507 h 439829"/>
              <a:gd name="connsiteX10" fmla="*/ 5835746 w 12259658"/>
              <a:gd name="connsiteY10" fmla="*/ 219299 h 439829"/>
              <a:gd name="connsiteX11" fmla="*/ 6449521 w 12259658"/>
              <a:gd name="connsiteY11" fmla="*/ 300718 h 439829"/>
              <a:gd name="connsiteX12" fmla="*/ 7307554 w 12259658"/>
              <a:gd name="connsiteY12" fmla="*/ 94 h 439829"/>
              <a:gd name="connsiteX13" fmla="*/ 8610794 w 12259658"/>
              <a:gd name="connsiteY13" fmla="*/ 272015 h 439829"/>
              <a:gd name="connsiteX14" fmla="*/ 9668486 w 12259658"/>
              <a:gd name="connsiteY14" fmla="*/ 390337 h 439829"/>
              <a:gd name="connsiteX15" fmla="*/ 10692193 w 12259658"/>
              <a:gd name="connsiteY15" fmla="*/ 75025 h 439829"/>
              <a:gd name="connsiteX16" fmla="*/ 11440469 w 12259658"/>
              <a:gd name="connsiteY16" fmla="*/ 167032 h 439829"/>
              <a:gd name="connsiteX17" fmla="*/ 12054918 w 12259658"/>
              <a:gd name="connsiteY17" fmla="*/ 175458 h 439829"/>
              <a:gd name="connsiteX18" fmla="*/ 12236546 w 12259658"/>
              <a:gd name="connsiteY18" fmla="*/ 238088 h 439829"/>
              <a:gd name="connsiteX19" fmla="*/ 12242809 w 12259658"/>
              <a:gd name="connsiteY19" fmla="*/ 275666 h 439829"/>
              <a:gd name="connsiteX20" fmla="*/ 12105022 w 12259658"/>
              <a:gd name="connsiteY20" fmla="*/ 213036 h 439829"/>
              <a:gd name="connsiteX21" fmla="*/ 11407665 w 12259658"/>
              <a:gd name="connsiteY21" fmla="*/ 186271 h 439829"/>
              <a:gd name="connsiteX22" fmla="*/ 10717779 w 12259658"/>
              <a:gd name="connsiteY22" fmla="*/ 98140 h 439829"/>
              <a:gd name="connsiteX23" fmla="*/ 9960460 w 12259658"/>
              <a:gd name="connsiteY23" fmla="*/ 348883 h 439829"/>
              <a:gd name="connsiteX24" fmla="*/ 9230299 w 12259658"/>
              <a:gd name="connsiteY24" fmla="*/ 425979 h 439829"/>
              <a:gd name="connsiteX25" fmla="*/ 7981038 w 12259658"/>
              <a:gd name="connsiteY25" fmla="*/ 131169 h 439829"/>
              <a:gd name="connsiteX26" fmla="*/ 7183783 w 12259658"/>
              <a:gd name="connsiteY26" fmla="*/ 41997 h 439829"/>
              <a:gd name="connsiteX27" fmla="*/ 6456458 w 12259658"/>
              <a:gd name="connsiteY27" fmla="*/ 325994 h 439829"/>
              <a:gd name="connsiteX28" fmla="*/ 5892113 w 12259658"/>
              <a:gd name="connsiteY28" fmla="*/ 250614 h 439829"/>
              <a:gd name="connsiteX29" fmla="*/ 5434688 w 12259658"/>
              <a:gd name="connsiteY29" fmla="*/ 303105 h 439829"/>
              <a:gd name="connsiteX30" fmla="*/ 4814874 w 12259658"/>
              <a:gd name="connsiteY30" fmla="*/ 300718 h 439829"/>
              <a:gd name="connsiteX31" fmla="*/ 4044524 w 12259658"/>
              <a:gd name="connsiteY31" fmla="*/ 213036 h 439829"/>
              <a:gd name="connsiteX32" fmla="*/ 3054968 w 12259658"/>
              <a:gd name="connsiteY32" fmla="*/ 369611 h 439829"/>
              <a:gd name="connsiteX33" fmla="*/ 2697976 w 12259658"/>
              <a:gd name="connsiteY33" fmla="*/ 319507 h 439829"/>
              <a:gd name="connsiteX34" fmla="*/ 2566453 w 12259658"/>
              <a:gd name="connsiteY34" fmla="*/ 187984 h 439829"/>
              <a:gd name="connsiteX35" fmla="*/ 1990255 w 12259658"/>
              <a:gd name="connsiteY35" fmla="*/ 62724 h 439829"/>
              <a:gd name="connsiteX36" fmla="*/ 637444 w 12259658"/>
              <a:gd name="connsiteY36" fmla="*/ 306981 h 439829"/>
              <a:gd name="connsiteX37" fmla="*/ 305505 w 12259658"/>
              <a:gd name="connsiteY37" fmla="*/ 394663 h 439829"/>
              <a:gd name="connsiteX38" fmla="*/ 29932 w 12259658"/>
              <a:gd name="connsiteY38" fmla="*/ 306981 h 439829"/>
              <a:gd name="connsiteX39" fmla="*/ 29932 w 12259658"/>
              <a:gd name="connsiteY39" fmla="*/ 256877 h 439829"/>
              <a:gd name="connsiteX0" fmla="*/ 29932 w 12259658"/>
              <a:gd name="connsiteY0" fmla="*/ 256864 h 439816"/>
              <a:gd name="connsiteX1" fmla="*/ 230348 w 12259658"/>
              <a:gd name="connsiteY1" fmla="*/ 350809 h 439816"/>
              <a:gd name="connsiteX2" fmla="*/ 512184 w 12259658"/>
              <a:gd name="connsiteY2" fmla="*/ 338283 h 439816"/>
              <a:gd name="connsiteX3" fmla="*/ 662496 w 12259658"/>
              <a:gd name="connsiteY3" fmla="*/ 275653 h 439816"/>
              <a:gd name="connsiteX4" fmla="*/ 1771050 w 12259658"/>
              <a:gd name="connsiteY4" fmla="*/ 43922 h 439816"/>
              <a:gd name="connsiteX5" fmla="*/ 2516348 w 12259658"/>
              <a:gd name="connsiteY5" fmla="*/ 125341 h 439816"/>
              <a:gd name="connsiteX6" fmla="*/ 2885866 w 12259658"/>
              <a:gd name="connsiteY6" fmla="*/ 350809 h 439816"/>
              <a:gd name="connsiteX7" fmla="*/ 3919264 w 12259658"/>
              <a:gd name="connsiteY7" fmla="*/ 187971 h 439816"/>
              <a:gd name="connsiteX8" fmla="*/ 4752693 w 12259658"/>
              <a:gd name="connsiteY8" fmla="*/ 254701 h 439816"/>
              <a:gd name="connsiteX9" fmla="*/ 5145101 w 12259658"/>
              <a:gd name="connsiteY9" fmla="*/ 319494 h 439816"/>
              <a:gd name="connsiteX10" fmla="*/ 5835746 w 12259658"/>
              <a:gd name="connsiteY10" fmla="*/ 219286 h 439816"/>
              <a:gd name="connsiteX11" fmla="*/ 6449521 w 12259658"/>
              <a:gd name="connsiteY11" fmla="*/ 300705 h 439816"/>
              <a:gd name="connsiteX12" fmla="*/ 7307554 w 12259658"/>
              <a:gd name="connsiteY12" fmla="*/ 81 h 439816"/>
              <a:gd name="connsiteX13" fmla="*/ 8610794 w 12259658"/>
              <a:gd name="connsiteY13" fmla="*/ 272002 h 439816"/>
              <a:gd name="connsiteX14" fmla="*/ 9602879 w 12259658"/>
              <a:gd name="connsiteY14" fmla="*/ 406725 h 439816"/>
              <a:gd name="connsiteX15" fmla="*/ 10692193 w 12259658"/>
              <a:gd name="connsiteY15" fmla="*/ 75012 h 439816"/>
              <a:gd name="connsiteX16" fmla="*/ 11440469 w 12259658"/>
              <a:gd name="connsiteY16" fmla="*/ 167019 h 439816"/>
              <a:gd name="connsiteX17" fmla="*/ 12054918 w 12259658"/>
              <a:gd name="connsiteY17" fmla="*/ 175445 h 439816"/>
              <a:gd name="connsiteX18" fmla="*/ 12236546 w 12259658"/>
              <a:gd name="connsiteY18" fmla="*/ 238075 h 439816"/>
              <a:gd name="connsiteX19" fmla="*/ 12242809 w 12259658"/>
              <a:gd name="connsiteY19" fmla="*/ 275653 h 439816"/>
              <a:gd name="connsiteX20" fmla="*/ 12105022 w 12259658"/>
              <a:gd name="connsiteY20" fmla="*/ 213023 h 439816"/>
              <a:gd name="connsiteX21" fmla="*/ 11407665 w 12259658"/>
              <a:gd name="connsiteY21" fmla="*/ 186258 h 439816"/>
              <a:gd name="connsiteX22" fmla="*/ 10717779 w 12259658"/>
              <a:gd name="connsiteY22" fmla="*/ 98127 h 439816"/>
              <a:gd name="connsiteX23" fmla="*/ 9960460 w 12259658"/>
              <a:gd name="connsiteY23" fmla="*/ 348870 h 439816"/>
              <a:gd name="connsiteX24" fmla="*/ 9230299 w 12259658"/>
              <a:gd name="connsiteY24" fmla="*/ 425966 h 439816"/>
              <a:gd name="connsiteX25" fmla="*/ 7981038 w 12259658"/>
              <a:gd name="connsiteY25" fmla="*/ 131156 h 439816"/>
              <a:gd name="connsiteX26" fmla="*/ 7183783 w 12259658"/>
              <a:gd name="connsiteY26" fmla="*/ 41984 h 439816"/>
              <a:gd name="connsiteX27" fmla="*/ 6456458 w 12259658"/>
              <a:gd name="connsiteY27" fmla="*/ 325981 h 439816"/>
              <a:gd name="connsiteX28" fmla="*/ 5892113 w 12259658"/>
              <a:gd name="connsiteY28" fmla="*/ 250601 h 439816"/>
              <a:gd name="connsiteX29" fmla="*/ 5434688 w 12259658"/>
              <a:gd name="connsiteY29" fmla="*/ 303092 h 439816"/>
              <a:gd name="connsiteX30" fmla="*/ 4814874 w 12259658"/>
              <a:gd name="connsiteY30" fmla="*/ 300705 h 439816"/>
              <a:gd name="connsiteX31" fmla="*/ 4044524 w 12259658"/>
              <a:gd name="connsiteY31" fmla="*/ 213023 h 439816"/>
              <a:gd name="connsiteX32" fmla="*/ 3054968 w 12259658"/>
              <a:gd name="connsiteY32" fmla="*/ 369598 h 439816"/>
              <a:gd name="connsiteX33" fmla="*/ 2697976 w 12259658"/>
              <a:gd name="connsiteY33" fmla="*/ 319494 h 439816"/>
              <a:gd name="connsiteX34" fmla="*/ 2566453 w 12259658"/>
              <a:gd name="connsiteY34" fmla="*/ 187971 h 439816"/>
              <a:gd name="connsiteX35" fmla="*/ 1990255 w 12259658"/>
              <a:gd name="connsiteY35" fmla="*/ 62711 h 439816"/>
              <a:gd name="connsiteX36" fmla="*/ 637444 w 12259658"/>
              <a:gd name="connsiteY36" fmla="*/ 306968 h 439816"/>
              <a:gd name="connsiteX37" fmla="*/ 305505 w 12259658"/>
              <a:gd name="connsiteY37" fmla="*/ 394650 h 439816"/>
              <a:gd name="connsiteX38" fmla="*/ 29932 w 12259658"/>
              <a:gd name="connsiteY38" fmla="*/ 306968 h 439816"/>
              <a:gd name="connsiteX39" fmla="*/ 29932 w 12259658"/>
              <a:gd name="connsiteY39" fmla="*/ 256864 h 439816"/>
              <a:gd name="connsiteX0" fmla="*/ 29932 w 12259658"/>
              <a:gd name="connsiteY0" fmla="*/ 256876 h 439828"/>
              <a:gd name="connsiteX1" fmla="*/ 230348 w 12259658"/>
              <a:gd name="connsiteY1" fmla="*/ 350821 h 439828"/>
              <a:gd name="connsiteX2" fmla="*/ 512184 w 12259658"/>
              <a:gd name="connsiteY2" fmla="*/ 338295 h 439828"/>
              <a:gd name="connsiteX3" fmla="*/ 662496 w 12259658"/>
              <a:gd name="connsiteY3" fmla="*/ 275665 h 439828"/>
              <a:gd name="connsiteX4" fmla="*/ 1771050 w 12259658"/>
              <a:gd name="connsiteY4" fmla="*/ 43934 h 439828"/>
              <a:gd name="connsiteX5" fmla="*/ 2516348 w 12259658"/>
              <a:gd name="connsiteY5" fmla="*/ 125353 h 439828"/>
              <a:gd name="connsiteX6" fmla="*/ 2885866 w 12259658"/>
              <a:gd name="connsiteY6" fmla="*/ 350821 h 439828"/>
              <a:gd name="connsiteX7" fmla="*/ 3919264 w 12259658"/>
              <a:gd name="connsiteY7" fmla="*/ 187983 h 439828"/>
              <a:gd name="connsiteX8" fmla="*/ 4752693 w 12259658"/>
              <a:gd name="connsiteY8" fmla="*/ 254713 h 439828"/>
              <a:gd name="connsiteX9" fmla="*/ 5145101 w 12259658"/>
              <a:gd name="connsiteY9" fmla="*/ 319506 h 439828"/>
              <a:gd name="connsiteX10" fmla="*/ 5835746 w 12259658"/>
              <a:gd name="connsiteY10" fmla="*/ 219298 h 439828"/>
              <a:gd name="connsiteX11" fmla="*/ 6449521 w 12259658"/>
              <a:gd name="connsiteY11" fmla="*/ 300717 h 439828"/>
              <a:gd name="connsiteX12" fmla="*/ 7307554 w 12259658"/>
              <a:gd name="connsiteY12" fmla="*/ 93 h 439828"/>
              <a:gd name="connsiteX13" fmla="*/ 8610794 w 12259658"/>
              <a:gd name="connsiteY13" fmla="*/ 272014 h 439828"/>
              <a:gd name="connsiteX14" fmla="*/ 9602879 w 12259658"/>
              <a:gd name="connsiteY14" fmla="*/ 406737 h 439828"/>
              <a:gd name="connsiteX15" fmla="*/ 10692193 w 12259658"/>
              <a:gd name="connsiteY15" fmla="*/ 75024 h 439828"/>
              <a:gd name="connsiteX16" fmla="*/ 11440469 w 12259658"/>
              <a:gd name="connsiteY16" fmla="*/ 167031 h 439828"/>
              <a:gd name="connsiteX17" fmla="*/ 12054918 w 12259658"/>
              <a:gd name="connsiteY17" fmla="*/ 175457 h 439828"/>
              <a:gd name="connsiteX18" fmla="*/ 12236546 w 12259658"/>
              <a:gd name="connsiteY18" fmla="*/ 238087 h 439828"/>
              <a:gd name="connsiteX19" fmla="*/ 12242809 w 12259658"/>
              <a:gd name="connsiteY19" fmla="*/ 275665 h 439828"/>
              <a:gd name="connsiteX20" fmla="*/ 12105022 w 12259658"/>
              <a:gd name="connsiteY20" fmla="*/ 213035 h 439828"/>
              <a:gd name="connsiteX21" fmla="*/ 11407665 w 12259658"/>
              <a:gd name="connsiteY21" fmla="*/ 186270 h 439828"/>
              <a:gd name="connsiteX22" fmla="*/ 10717779 w 12259658"/>
              <a:gd name="connsiteY22" fmla="*/ 98139 h 439828"/>
              <a:gd name="connsiteX23" fmla="*/ 9960460 w 12259658"/>
              <a:gd name="connsiteY23" fmla="*/ 348882 h 439828"/>
              <a:gd name="connsiteX24" fmla="*/ 9230299 w 12259658"/>
              <a:gd name="connsiteY24" fmla="*/ 425978 h 439828"/>
              <a:gd name="connsiteX25" fmla="*/ 7981038 w 12259658"/>
              <a:gd name="connsiteY25" fmla="*/ 131168 h 439828"/>
              <a:gd name="connsiteX26" fmla="*/ 7183783 w 12259658"/>
              <a:gd name="connsiteY26" fmla="*/ 41996 h 439828"/>
              <a:gd name="connsiteX27" fmla="*/ 6456458 w 12259658"/>
              <a:gd name="connsiteY27" fmla="*/ 325993 h 439828"/>
              <a:gd name="connsiteX28" fmla="*/ 5892113 w 12259658"/>
              <a:gd name="connsiteY28" fmla="*/ 250613 h 439828"/>
              <a:gd name="connsiteX29" fmla="*/ 5434688 w 12259658"/>
              <a:gd name="connsiteY29" fmla="*/ 303104 h 439828"/>
              <a:gd name="connsiteX30" fmla="*/ 4814874 w 12259658"/>
              <a:gd name="connsiteY30" fmla="*/ 300717 h 439828"/>
              <a:gd name="connsiteX31" fmla="*/ 4044524 w 12259658"/>
              <a:gd name="connsiteY31" fmla="*/ 213035 h 439828"/>
              <a:gd name="connsiteX32" fmla="*/ 3054968 w 12259658"/>
              <a:gd name="connsiteY32" fmla="*/ 369610 h 439828"/>
              <a:gd name="connsiteX33" fmla="*/ 2697976 w 12259658"/>
              <a:gd name="connsiteY33" fmla="*/ 319506 h 439828"/>
              <a:gd name="connsiteX34" fmla="*/ 2566453 w 12259658"/>
              <a:gd name="connsiteY34" fmla="*/ 187983 h 439828"/>
              <a:gd name="connsiteX35" fmla="*/ 1990255 w 12259658"/>
              <a:gd name="connsiteY35" fmla="*/ 62723 h 439828"/>
              <a:gd name="connsiteX36" fmla="*/ 637444 w 12259658"/>
              <a:gd name="connsiteY36" fmla="*/ 306980 h 439828"/>
              <a:gd name="connsiteX37" fmla="*/ 305505 w 12259658"/>
              <a:gd name="connsiteY37" fmla="*/ 394662 h 439828"/>
              <a:gd name="connsiteX38" fmla="*/ 29932 w 12259658"/>
              <a:gd name="connsiteY38" fmla="*/ 306980 h 439828"/>
              <a:gd name="connsiteX39" fmla="*/ 29932 w 12259658"/>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19264 w 12257053"/>
              <a:gd name="connsiteY7" fmla="*/ 187983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0469 w 12257053"/>
              <a:gd name="connsiteY16" fmla="*/ 1670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19264 w 12257053"/>
              <a:gd name="connsiteY7" fmla="*/ 187983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19264 w 12257053"/>
              <a:gd name="connsiteY7" fmla="*/ 187983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726679 w 12257053"/>
              <a:gd name="connsiteY33" fmla="*/ 3154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51078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51078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03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03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430175 w 12257053"/>
              <a:gd name="connsiteY2" fmla="*/ 3423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03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17872 w 12277797"/>
              <a:gd name="connsiteY0" fmla="*/ 248675 h 439828"/>
              <a:gd name="connsiteX1" fmla="*/ 251092 w 12277797"/>
              <a:gd name="connsiteY1" fmla="*/ 350821 h 439828"/>
              <a:gd name="connsiteX2" fmla="*/ 450919 w 12277797"/>
              <a:gd name="connsiteY2" fmla="*/ 342395 h 439828"/>
              <a:gd name="connsiteX3" fmla="*/ 683240 w 12277797"/>
              <a:gd name="connsiteY3" fmla="*/ 275665 h 439828"/>
              <a:gd name="connsiteX4" fmla="*/ 1791794 w 12277797"/>
              <a:gd name="connsiteY4" fmla="*/ 43934 h 439828"/>
              <a:gd name="connsiteX5" fmla="*/ 2520690 w 12277797"/>
              <a:gd name="connsiteY5" fmla="*/ 117152 h 439828"/>
              <a:gd name="connsiteX6" fmla="*/ 2939414 w 12277797"/>
              <a:gd name="connsiteY6" fmla="*/ 354921 h 439828"/>
              <a:gd name="connsiteX7" fmla="*/ 3976912 w 12277797"/>
              <a:gd name="connsiteY7" fmla="*/ 192084 h 439828"/>
              <a:gd name="connsiteX8" fmla="*/ 4773437 w 12277797"/>
              <a:gd name="connsiteY8" fmla="*/ 254713 h 439828"/>
              <a:gd name="connsiteX9" fmla="*/ 5165845 w 12277797"/>
              <a:gd name="connsiteY9" fmla="*/ 319506 h 439828"/>
              <a:gd name="connsiteX10" fmla="*/ 5856490 w 12277797"/>
              <a:gd name="connsiteY10" fmla="*/ 219298 h 439828"/>
              <a:gd name="connsiteX11" fmla="*/ 6470265 w 12277797"/>
              <a:gd name="connsiteY11" fmla="*/ 300717 h 439828"/>
              <a:gd name="connsiteX12" fmla="*/ 7328298 w 12277797"/>
              <a:gd name="connsiteY12" fmla="*/ 93 h 439828"/>
              <a:gd name="connsiteX13" fmla="*/ 8631538 w 12277797"/>
              <a:gd name="connsiteY13" fmla="*/ 272014 h 439828"/>
              <a:gd name="connsiteX14" fmla="*/ 9623623 w 12277797"/>
              <a:gd name="connsiteY14" fmla="*/ 406737 h 439828"/>
              <a:gd name="connsiteX15" fmla="*/ 10712937 w 12277797"/>
              <a:gd name="connsiteY15" fmla="*/ 75024 h 439828"/>
              <a:gd name="connsiteX16" fmla="*/ 11465314 w 12277797"/>
              <a:gd name="connsiteY16" fmla="*/ 162931 h 439828"/>
              <a:gd name="connsiteX17" fmla="*/ 12120767 w 12277797"/>
              <a:gd name="connsiteY17" fmla="*/ 187758 h 439828"/>
              <a:gd name="connsiteX18" fmla="*/ 12257290 w 12277797"/>
              <a:gd name="connsiteY18" fmla="*/ 238087 h 439828"/>
              <a:gd name="connsiteX19" fmla="*/ 12263553 w 12277797"/>
              <a:gd name="connsiteY19" fmla="*/ 275665 h 439828"/>
              <a:gd name="connsiteX20" fmla="*/ 12125766 w 12277797"/>
              <a:gd name="connsiteY20" fmla="*/ 213035 h 439828"/>
              <a:gd name="connsiteX21" fmla="*/ 11428409 w 12277797"/>
              <a:gd name="connsiteY21" fmla="*/ 186270 h 439828"/>
              <a:gd name="connsiteX22" fmla="*/ 10738523 w 12277797"/>
              <a:gd name="connsiteY22" fmla="*/ 98139 h 439828"/>
              <a:gd name="connsiteX23" fmla="*/ 9981204 w 12277797"/>
              <a:gd name="connsiteY23" fmla="*/ 348882 h 439828"/>
              <a:gd name="connsiteX24" fmla="*/ 9251043 w 12277797"/>
              <a:gd name="connsiteY24" fmla="*/ 425978 h 439828"/>
              <a:gd name="connsiteX25" fmla="*/ 8001782 w 12277797"/>
              <a:gd name="connsiteY25" fmla="*/ 131168 h 439828"/>
              <a:gd name="connsiteX26" fmla="*/ 7204527 w 12277797"/>
              <a:gd name="connsiteY26" fmla="*/ 41996 h 439828"/>
              <a:gd name="connsiteX27" fmla="*/ 6477202 w 12277797"/>
              <a:gd name="connsiteY27" fmla="*/ 325993 h 439828"/>
              <a:gd name="connsiteX28" fmla="*/ 5912857 w 12277797"/>
              <a:gd name="connsiteY28" fmla="*/ 250613 h 439828"/>
              <a:gd name="connsiteX29" fmla="*/ 5455432 w 12277797"/>
              <a:gd name="connsiteY29" fmla="*/ 303104 h 439828"/>
              <a:gd name="connsiteX30" fmla="*/ 4835618 w 12277797"/>
              <a:gd name="connsiteY30" fmla="*/ 300717 h 439828"/>
              <a:gd name="connsiteX31" fmla="*/ 4065268 w 12277797"/>
              <a:gd name="connsiteY31" fmla="*/ 213035 h 439828"/>
              <a:gd name="connsiteX32" fmla="*/ 3063411 w 12277797"/>
              <a:gd name="connsiteY32" fmla="*/ 377811 h 439828"/>
              <a:gd name="connsiteX33" fmla="*/ 2747423 w 12277797"/>
              <a:gd name="connsiteY33" fmla="*/ 311306 h 439828"/>
              <a:gd name="connsiteX34" fmla="*/ 2501089 w 12277797"/>
              <a:gd name="connsiteY34" fmla="*/ 138777 h 439828"/>
              <a:gd name="connsiteX35" fmla="*/ 1773173 w 12277797"/>
              <a:gd name="connsiteY35" fmla="*/ 70924 h 439828"/>
              <a:gd name="connsiteX36" fmla="*/ 658188 w 12277797"/>
              <a:gd name="connsiteY36" fmla="*/ 306980 h 439828"/>
              <a:gd name="connsiteX37" fmla="*/ 326249 w 12277797"/>
              <a:gd name="connsiteY37" fmla="*/ 394662 h 439828"/>
              <a:gd name="connsiteX38" fmla="*/ 50676 w 12277797"/>
              <a:gd name="connsiteY38" fmla="*/ 306980 h 439828"/>
              <a:gd name="connsiteX39" fmla="*/ 17872 w 12277797"/>
              <a:gd name="connsiteY39" fmla="*/ 248675 h 439828"/>
              <a:gd name="connsiteX0" fmla="*/ 39220 w 12299145"/>
              <a:gd name="connsiteY0" fmla="*/ 248675 h 439828"/>
              <a:gd name="connsiteX1" fmla="*/ 272440 w 12299145"/>
              <a:gd name="connsiteY1" fmla="*/ 350821 h 439828"/>
              <a:gd name="connsiteX2" fmla="*/ 472267 w 12299145"/>
              <a:gd name="connsiteY2" fmla="*/ 342395 h 439828"/>
              <a:gd name="connsiteX3" fmla="*/ 704588 w 12299145"/>
              <a:gd name="connsiteY3" fmla="*/ 275665 h 439828"/>
              <a:gd name="connsiteX4" fmla="*/ 1813142 w 12299145"/>
              <a:gd name="connsiteY4" fmla="*/ 43934 h 439828"/>
              <a:gd name="connsiteX5" fmla="*/ 2542038 w 12299145"/>
              <a:gd name="connsiteY5" fmla="*/ 117152 h 439828"/>
              <a:gd name="connsiteX6" fmla="*/ 2960762 w 12299145"/>
              <a:gd name="connsiteY6" fmla="*/ 354921 h 439828"/>
              <a:gd name="connsiteX7" fmla="*/ 3998260 w 12299145"/>
              <a:gd name="connsiteY7" fmla="*/ 192084 h 439828"/>
              <a:gd name="connsiteX8" fmla="*/ 4794785 w 12299145"/>
              <a:gd name="connsiteY8" fmla="*/ 254713 h 439828"/>
              <a:gd name="connsiteX9" fmla="*/ 5187193 w 12299145"/>
              <a:gd name="connsiteY9" fmla="*/ 319506 h 439828"/>
              <a:gd name="connsiteX10" fmla="*/ 5877838 w 12299145"/>
              <a:gd name="connsiteY10" fmla="*/ 219298 h 439828"/>
              <a:gd name="connsiteX11" fmla="*/ 6491613 w 12299145"/>
              <a:gd name="connsiteY11" fmla="*/ 300717 h 439828"/>
              <a:gd name="connsiteX12" fmla="*/ 7349646 w 12299145"/>
              <a:gd name="connsiteY12" fmla="*/ 93 h 439828"/>
              <a:gd name="connsiteX13" fmla="*/ 8652886 w 12299145"/>
              <a:gd name="connsiteY13" fmla="*/ 272014 h 439828"/>
              <a:gd name="connsiteX14" fmla="*/ 9644971 w 12299145"/>
              <a:gd name="connsiteY14" fmla="*/ 406737 h 439828"/>
              <a:gd name="connsiteX15" fmla="*/ 10734285 w 12299145"/>
              <a:gd name="connsiteY15" fmla="*/ 75024 h 439828"/>
              <a:gd name="connsiteX16" fmla="*/ 11486662 w 12299145"/>
              <a:gd name="connsiteY16" fmla="*/ 162931 h 439828"/>
              <a:gd name="connsiteX17" fmla="*/ 12142115 w 12299145"/>
              <a:gd name="connsiteY17" fmla="*/ 187758 h 439828"/>
              <a:gd name="connsiteX18" fmla="*/ 12278638 w 12299145"/>
              <a:gd name="connsiteY18" fmla="*/ 238087 h 439828"/>
              <a:gd name="connsiteX19" fmla="*/ 12284901 w 12299145"/>
              <a:gd name="connsiteY19" fmla="*/ 275665 h 439828"/>
              <a:gd name="connsiteX20" fmla="*/ 12147114 w 12299145"/>
              <a:gd name="connsiteY20" fmla="*/ 213035 h 439828"/>
              <a:gd name="connsiteX21" fmla="*/ 11449757 w 12299145"/>
              <a:gd name="connsiteY21" fmla="*/ 186270 h 439828"/>
              <a:gd name="connsiteX22" fmla="*/ 10759871 w 12299145"/>
              <a:gd name="connsiteY22" fmla="*/ 98139 h 439828"/>
              <a:gd name="connsiteX23" fmla="*/ 10002552 w 12299145"/>
              <a:gd name="connsiteY23" fmla="*/ 348882 h 439828"/>
              <a:gd name="connsiteX24" fmla="*/ 9272391 w 12299145"/>
              <a:gd name="connsiteY24" fmla="*/ 425978 h 439828"/>
              <a:gd name="connsiteX25" fmla="*/ 8023130 w 12299145"/>
              <a:gd name="connsiteY25" fmla="*/ 131168 h 439828"/>
              <a:gd name="connsiteX26" fmla="*/ 7225875 w 12299145"/>
              <a:gd name="connsiteY26" fmla="*/ 41996 h 439828"/>
              <a:gd name="connsiteX27" fmla="*/ 6498550 w 12299145"/>
              <a:gd name="connsiteY27" fmla="*/ 325993 h 439828"/>
              <a:gd name="connsiteX28" fmla="*/ 5934205 w 12299145"/>
              <a:gd name="connsiteY28" fmla="*/ 250613 h 439828"/>
              <a:gd name="connsiteX29" fmla="*/ 5476780 w 12299145"/>
              <a:gd name="connsiteY29" fmla="*/ 303104 h 439828"/>
              <a:gd name="connsiteX30" fmla="*/ 4856966 w 12299145"/>
              <a:gd name="connsiteY30" fmla="*/ 300717 h 439828"/>
              <a:gd name="connsiteX31" fmla="*/ 4086616 w 12299145"/>
              <a:gd name="connsiteY31" fmla="*/ 213035 h 439828"/>
              <a:gd name="connsiteX32" fmla="*/ 3084759 w 12299145"/>
              <a:gd name="connsiteY32" fmla="*/ 377811 h 439828"/>
              <a:gd name="connsiteX33" fmla="*/ 2768771 w 12299145"/>
              <a:gd name="connsiteY33" fmla="*/ 311306 h 439828"/>
              <a:gd name="connsiteX34" fmla="*/ 2522437 w 12299145"/>
              <a:gd name="connsiteY34" fmla="*/ 138777 h 439828"/>
              <a:gd name="connsiteX35" fmla="*/ 1794521 w 12299145"/>
              <a:gd name="connsiteY35" fmla="*/ 70924 h 439828"/>
              <a:gd name="connsiteX36" fmla="*/ 679536 w 12299145"/>
              <a:gd name="connsiteY36" fmla="*/ 306980 h 439828"/>
              <a:gd name="connsiteX37" fmla="*/ 347597 w 12299145"/>
              <a:gd name="connsiteY37" fmla="*/ 394662 h 439828"/>
              <a:gd name="connsiteX38" fmla="*/ 31019 w 12299145"/>
              <a:gd name="connsiteY38" fmla="*/ 270076 h 439828"/>
              <a:gd name="connsiteX39" fmla="*/ 39220 w 12299145"/>
              <a:gd name="connsiteY39" fmla="*/ 248675 h 439828"/>
              <a:gd name="connsiteX0" fmla="*/ 36936 w 12296861"/>
              <a:gd name="connsiteY0" fmla="*/ 248675 h 439828"/>
              <a:gd name="connsiteX1" fmla="*/ 270156 w 12296861"/>
              <a:gd name="connsiteY1" fmla="*/ 350821 h 439828"/>
              <a:gd name="connsiteX2" fmla="*/ 469983 w 12296861"/>
              <a:gd name="connsiteY2" fmla="*/ 342395 h 439828"/>
              <a:gd name="connsiteX3" fmla="*/ 702304 w 12296861"/>
              <a:gd name="connsiteY3" fmla="*/ 275665 h 439828"/>
              <a:gd name="connsiteX4" fmla="*/ 1810858 w 12296861"/>
              <a:gd name="connsiteY4" fmla="*/ 43934 h 439828"/>
              <a:gd name="connsiteX5" fmla="*/ 2539754 w 12296861"/>
              <a:gd name="connsiteY5" fmla="*/ 117152 h 439828"/>
              <a:gd name="connsiteX6" fmla="*/ 2958478 w 12296861"/>
              <a:gd name="connsiteY6" fmla="*/ 354921 h 439828"/>
              <a:gd name="connsiteX7" fmla="*/ 3995976 w 12296861"/>
              <a:gd name="connsiteY7" fmla="*/ 192084 h 439828"/>
              <a:gd name="connsiteX8" fmla="*/ 4792501 w 12296861"/>
              <a:gd name="connsiteY8" fmla="*/ 254713 h 439828"/>
              <a:gd name="connsiteX9" fmla="*/ 5184909 w 12296861"/>
              <a:gd name="connsiteY9" fmla="*/ 319506 h 439828"/>
              <a:gd name="connsiteX10" fmla="*/ 5875554 w 12296861"/>
              <a:gd name="connsiteY10" fmla="*/ 219298 h 439828"/>
              <a:gd name="connsiteX11" fmla="*/ 6489329 w 12296861"/>
              <a:gd name="connsiteY11" fmla="*/ 300717 h 439828"/>
              <a:gd name="connsiteX12" fmla="*/ 7347362 w 12296861"/>
              <a:gd name="connsiteY12" fmla="*/ 93 h 439828"/>
              <a:gd name="connsiteX13" fmla="*/ 8650602 w 12296861"/>
              <a:gd name="connsiteY13" fmla="*/ 272014 h 439828"/>
              <a:gd name="connsiteX14" fmla="*/ 9642687 w 12296861"/>
              <a:gd name="connsiteY14" fmla="*/ 406737 h 439828"/>
              <a:gd name="connsiteX15" fmla="*/ 10732001 w 12296861"/>
              <a:gd name="connsiteY15" fmla="*/ 75024 h 439828"/>
              <a:gd name="connsiteX16" fmla="*/ 11484378 w 12296861"/>
              <a:gd name="connsiteY16" fmla="*/ 162931 h 439828"/>
              <a:gd name="connsiteX17" fmla="*/ 12139831 w 12296861"/>
              <a:gd name="connsiteY17" fmla="*/ 187758 h 439828"/>
              <a:gd name="connsiteX18" fmla="*/ 12276354 w 12296861"/>
              <a:gd name="connsiteY18" fmla="*/ 238087 h 439828"/>
              <a:gd name="connsiteX19" fmla="*/ 12282617 w 12296861"/>
              <a:gd name="connsiteY19" fmla="*/ 275665 h 439828"/>
              <a:gd name="connsiteX20" fmla="*/ 12144830 w 12296861"/>
              <a:gd name="connsiteY20" fmla="*/ 213035 h 439828"/>
              <a:gd name="connsiteX21" fmla="*/ 11447473 w 12296861"/>
              <a:gd name="connsiteY21" fmla="*/ 186270 h 439828"/>
              <a:gd name="connsiteX22" fmla="*/ 10757587 w 12296861"/>
              <a:gd name="connsiteY22" fmla="*/ 98139 h 439828"/>
              <a:gd name="connsiteX23" fmla="*/ 10000268 w 12296861"/>
              <a:gd name="connsiteY23" fmla="*/ 348882 h 439828"/>
              <a:gd name="connsiteX24" fmla="*/ 9270107 w 12296861"/>
              <a:gd name="connsiteY24" fmla="*/ 425978 h 439828"/>
              <a:gd name="connsiteX25" fmla="*/ 8020846 w 12296861"/>
              <a:gd name="connsiteY25" fmla="*/ 131168 h 439828"/>
              <a:gd name="connsiteX26" fmla="*/ 7223591 w 12296861"/>
              <a:gd name="connsiteY26" fmla="*/ 41996 h 439828"/>
              <a:gd name="connsiteX27" fmla="*/ 6496266 w 12296861"/>
              <a:gd name="connsiteY27" fmla="*/ 325993 h 439828"/>
              <a:gd name="connsiteX28" fmla="*/ 5931921 w 12296861"/>
              <a:gd name="connsiteY28" fmla="*/ 250613 h 439828"/>
              <a:gd name="connsiteX29" fmla="*/ 5474496 w 12296861"/>
              <a:gd name="connsiteY29" fmla="*/ 303104 h 439828"/>
              <a:gd name="connsiteX30" fmla="*/ 4854682 w 12296861"/>
              <a:gd name="connsiteY30" fmla="*/ 300717 h 439828"/>
              <a:gd name="connsiteX31" fmla="*/ 4084332 w 12296861"/>
              <a:gd name="connsiteY31" fmla="*/ 213035 h 439828"/>
              <a:gd name="connsiteX32" fmla="*/ 3082475 w 12296861"/>
              <a:gd name="connsiteY32" fmla="*/ 377811 h 439828"/>
              <a:gd name="connsiteX33" fmla="*/ 2766487 w 12296861"/>
              <a:gd name="connsiteY33" fmla="*/ 311306 h 439828"/>
              <a:gd name="connsiteX34" fmla="*/ 2520153 w 12296861"/>
              <a:gd name="connsiteY34" fmla="*/ 138777 h 439828"/>
              <a:gd name="connsiteX35" fmla="*/ 1792237 w 12296861"/>
              <a:gd name="connsiteY35" fmla="*/ 70924 h 439828"/>
              <a:gd name="connsiteX36" fmla="*/ 677252 w 12296861"/>
              <a:gd name="connsiteY36" fmla="*/ 306980 h 439828"/>
              <a:gd name="connsiteX37" fmla="*/ 312509 w 12296861"/>
              <a:gd name="connsiteY37" fmla="*/ 386461 h 439828"/>
              <a:gd name="connsiteX38" fmla="*/ 28735 w 12296861"/>
              <a:gd name="connsiteY38" fmla="*/ 270076 h 439828"/>
              <a:gd name="connsiteX39" fmla="*/ 36936 w 12296861"/>
              <a:gd name="connsiteY39" fmla="*/ 248675 h 439828"/>
              <a:gd name="connsiteX0" fmla="*/ 36936 w 12296861"/>
              <a:gd name="connsiteY0" fmla="*/ 248675 h 439828"/>
              <a:gd name="connsiteX1" fmla="*/ 270156 w 12296861"/>
              <a:gd name="connsiteY1" fmla="*/ 350821 h 439828"/>
              <a:gd name="connsiteX2" fmla="*/ 465882 w 12296861"/>
              <a:gd name="connsiteY2" fmla="*/ 313691 h 439828"/>
              <a:gd name="connsiteX3" fmla="*/ 702304 w 12296861"/>
              <a:gd name="connsiteY3" fmla="*/ 275665 h 439828"/>
              <a:gd name="connsiteX4" fmla="*/ 1810858 w 12296861"/>
              <a:gd name="connsiteY4" fmla="*/ 43934 h 439828"/>
              <a:gd name="connsiteX5" fmla="*/ 2539754 w 12296861"/>
              <a:gd name="connsiteY5" fmla="*/ 117152 h 439828"/>
              <a:gd name="connsiteX6" fmla="*/ 2958478 w 12296861"/>
              <a:gd name="connsiteY6" fmla="*/ 354921 h 439828"/>
              <a:gd name="connsiteX7" fmla="*/ 3995976 w 12296861"/>
              <a:gd name="connsiteY7" fmla="*/ 192084 h 439828"/>
              <a:gd name="connsiteX8" fmla="*/ 4792501 w 12296861"/>
              <a:gd name="connsiteY8" fmla="*/ 254713 h 439828"/>
              <a:gd name="connsiteX9" fmla="*/ 5184909 w 12296861"/>
              <a:gd name="connsiteY9" fmla="*/ 319506 h 439828"/>
              <a:gd name="connsiteX10" fmla="*/ 5875554 w 12296861"/>
              <a:gd name="connsiteY10" fmla="*/ 219298 h 439828"/>
              <a:gd name="connsiteX11" fmla="*/ 6489329 w 12296861"/>
              <a:gd name="connsiteY11" fmla="*/ 300717 h 439828"/>
              <a:gd name="connsiteX12" fmla="*/ 7347362 w 12296861"/>
              <a:gd name="connsiteY12" fmla="*/ 93 h 439828"/>
              <a:gd name="connsiteX13" fmla="*/ 8650602 w 12296861"/>
              <a:gd name="connsiteY13" fmla="*/ 272014 h 439828"/>
              <a:gd name="connsiteX14" fmla="*/ 9642687 w 12296861"/>
              <a:gd name="connsiteY14" fmla="*/ 406737 h 439828"/>
              <a:gd name="connsiteX15" fmla="*/ 10732001 w 12296861"/>
              <a:gd name="connsiteY15" fmla="*/ 75024 h 439828"/>
              <a:gd name="connsiteX16" fmla="*/ 11484378 w 12296861"/>
              <a:gd name="connsiteY16" fmla="*/ 162931 h 439828"/>
              <a:gd name="connsiteX17" fmla="*/ 12139831 w 12296861"/>
              <a:gd name="connsiteY17" fmla="*/ 187758 h 439828"/>
              <a:gd name="connsiteX18" fmla="*/ 12276354 w 12296861"/>
              <a:gd name="connsiteY18" fmla="*/ 238087 h 439828"/>
              <a:gd name="connsiteX19" fmla="*/ 12282617 w 12296861"/>
              <a:gd name="connsiteY19" fmla="*/ 275665 h 439828"/>
              <a:gd name="connsiteX20" fmla="*/ 12144830 w 12296861"/>
              <a:gd name="connsiteY20" fmla="*/ 213035 h 439828"/>
              <a:gd name="connsiteX21" fmla="*/ 11447473 w 12296861"/>
              <a:gd name="connsiteY21" fmla="*/ 186270 h 439828"/>
              <a:gd name="connsiteX22" fmla="*/ 10757587 w 12296861"/>
              <a:gd name="connsiteY22" fmla="*/ 98139 h 439828"/>
              <a:gd name="connsiteX23" fmla="*/ 10000268 w 12296861"/>
              <a:gd name="connsiteY23" fmla="*/ 348882 h 439828"/>
              <a:gd name="connsiteX24" fmla="*/ 9270107 w 12296861"/>
              <a:gd name="connsiteY24" fmla="*/ 425978 h 439828"/>
              <a:gd name="connsiteX25" fmla="*/ 8020846 w 12296861"/>
              <a:gd name="connsiteY25" fmla="*/ 131168 h 439828"/>
              <a:gd name="connsiteX26" fmla="*/ 7223591 w 12296861"/>
              <a:gd name="connsiteY26" fmla="*/ 41996 h 439828"/>
              <a:gd name="connsiteX27" fmla="*/ 6496266 w 12296861"/>
              <a:gd name="connsiteY27" fmla="*/ 325993 h 439828"/>
              <a:gd name="connsiteX28" fmla="*/ 5931921 w 12296861"/>
              <a:gd name="connsiteY28" fmla="*/ 250613 h 439828"/>
              <a:gd name="connsiteX29" fmla="*/ 5474496 w 12296861"/>
              <a:gd name="connsiteY29" fmla="*/ 303104 h 439828"/>
              <a:gd name="connsiteX30" fmla="*/ 4854682 w 12296861"/>
              <a:gd name="connsiteY30" fmla="*/ 300717 h 439828"/>
              <a:gd name="connsiteX31" fmla="*/ 4084332 w 12296861"/>
              <a:gd name="connsiteY31" fmla="*/ 213035 h 439828"/>
              <a:gd name="connsiteX32" fmla="*/ 3082475 w 12296861"/>
              <a:gd name="connsiteY32" fmla="*/ 377811 h 439828"/>
              <a:gd name="connsiteX33" fmla="*/ 2766487 w 12296861"/>
              <a:gd name="connsiteY33" fmla="*/ 311306 h 439828"/>
              <a:gd name="connsiteX34" fmla="*/ 2520153 w 12296861"/>
              <a:gd name="connsiteY34" fmla="*/ 138777 h 439828"/>
              <a:gd name="connsiteX35" fmla="*/ 1792237 w 12296861"/>
              <a:gd name="connsiteY35" fmla="*/ 70924 h 439828"/>
              <a:gd name="connsiteX36" fmla="*/ 677252 w 12296861"/>
              <a:gd name="connsiteY36" fmla="*/ 306980 h 439828"/>
              <a:gd name="connsiteX37" fmla="*/ 312509 w 12296861"/>
              <a:gd name="connsiteY37" fmla="*/ 386461 h 439828"/>
              <a:gd name="connsiteX38" fmla="*/ 28735 w 12296861"/>
              <a:gd name="connsiteY38" fmla="*/ 270076 h 439828"/>
              <a:gd name="connsiteX39" fmla="*/ 36936 w 12296861"/>
              <a:gd name="connsiteY39" fmla="*/ 248675 h 439828"/>
              <a:gd name="connsiteX0" fmla="*/ 36936 w 12296861"/>
              <a:gd name="connsiteY0" fmla="*/ 248675 h 439828"/>
              <a:gd name="connsiteX1" fmla="*/ 270156 w 12296861"/>
              <a:gd name="connsiteY1" fmla="*/ 350821 h 439828"/>
              <a:gd name="connsiteX2" fmla="*/ 702304 w 12296861"/>
              <a:gd name="connsiteY2" fmla="*/ 275665 h 439828"/>
              <a:gd name="connsiteX3" fmla="*/ 1810858 w 12296861"/>
              <a:gd name="connsiteY3" fmla="*/ 43934 h 439828"/>
              <a:gd name="connsiteX4" fmla="*/ 2539754 w 12296861"/>
              <a:gd name="connsiteY4" fmla="*/ 117152 h 439828"/>
              <a:gd name="connsiteX5" fmla="*/ 2958478 w 12296861"/>
              <a:gd name="connsiteY5" fmla="*/ 354921 h 439828"/>
              <a:gd name="connsiteX6" fmla="*/ 3995976 w 12296861"/>
              <a:gd name="connsiteY6" fmla="*/ 192084 h 439828"/>
              <a:gd name="connsiteX7" fmla="*/ 4792501 w 12296861"/>
              <a:gd name="connsiteY7" fmla="*/ 254713 h 439828"/>
              <a:gd name="connsiteX8" fmla="*/ 5184909 w 12296861"/>
              <a:gd name="connsiteY8" fmla="*/ 319506 h 439828"/>
              <a:gd name="connsiteX9" fmla="*/ 5875554 w 12296861"/>
              <a:gd name="connsiteY9" fmla="*/ 219298 h 439828"/>
              <a:gd name="connsiteX10" fmla="*/ 6489329 w 12296861"/>
              <a:gd name="connsiteY10" fmla="*/ 300717 h 439828"/>
              <a:gd name="connsiteX11" fmla="*/ 7347362 w 12296861"/>
              <a:gd name="connsiteY11" fmla="*/ 93 h 439828"/>
              <a:gd name="connsiteX12" fmla="*/ 8650602 w 12296861"/>
              <a:gd name="connsiteY12" fmla="*/ 272014 h 439828"/>
              <a:gd name="connsiteX13" fmla="*/ 9642687 w 12296861"/>
              <a:gd name="connsiteY13" fmla="*/ 406737 h 439828"/>
              <a:gd name="connsiteX14" fmla="*/ 10732001 w 12296861"/>
              <a:gd name="connsiteY14" fmla="*/ 75024 h 439828"/>
              <a:gd name="connsiteX15" fmla="*/ 11484378 w 12296861"/>
              <a:gd name="connsiteY15" fmla="*/ 162931 h 439828"/>
              <a:gd name="connsiteX16" fmla="*/ 12139831 w 12296861"/>
              <a:gd name="connsiteY16" fmla="*/ 187758 h 439828"/>
              <a:gd name="connsiteX17" fmla="*/ 12276354 w 12296861"/>
              <a:gd name="connsiteY17" fmla="*/ 238087 h 439828"/>
              <a:gd name="connsiteX18" fmla="*/ 12282617 w 12296861"/>
              <a:gd name="connsiteY18" fmla="*/ 275665 h 439828"/>
              <a:gd name="connsiteX19" fmla="*/ 12144830 w 12296861"/>
              <a:gd name="connsiteY19" fmla="*/ 213035 h 439828"/>
              <a:gd name="connsiteX20" fmla="*/ 11447473 w 12296861"/>
              <a:gd name="connsiteY20" fmla="*/ 186270 h 439828"/>
              <a:gd name="connsiteX21" fmla="*/ 10757587 w 12296861"/>
              <a:gd name="connsiteY21" fmla="*/ 98139 h 439828"/>
              <a:gd name="connsiteX22" fmla="*/ 10000268 w 12296861"/>
              <a:gd name="connsiteY22" fmla="*/ 348882 h 439828"/>
              <a:gd name="connsiteX23" fmla="*/ 9270107 w 12296861"/>
              <a:gd name="connsiteY23" fmla="*/ 425978 h 439828"/>
              <a:gd name="connsiteX24" fmla="*/ 8020846 w 12296861"/>
              <a:gd name="connsiteY24" fmla="*/ 131168 h 439828"/>
              <a:gd name="connsiteX25" fmla="*/ 7223591 w 12296861"/>
              <a:gd name="connsiteY25" fmla="*/ 41996 h 439828"/>
              <a:gd name="connsiteX26" fmla="*/ 6496266 w 12296861"/>
              <a:gd name="connsiteY26" fmla="*/ 325993 h 439828"/>
              <a:gd name="connsiteX27" fmla="*/ 5931921 w 12296861"/>
              <a:gd name="connsiteY27" fmla="*/ 250613 h 439828"/>
              <a:gd name="connsiteX28" fmla="*/ 5474496 w 12296861"/>
              <a:gd name="connsiteY28" fmla="*/ 303104 h 439828"/>
              <a:gd name="connsiteX29" fmla="*/ 4854682 w 12296861"/>
              <a:gd name="connsiteY29" fmla="*/ 300717 h 439828"/>
              <a:gd name="connsiteX30" fmla="*/ 4084332 w 12296861"/>
              <a:gd name="connsiteY30" fmla="*/ 213035 h 439828"/>
              <a:gd name="connsiteX31" fmla="*/ 3082475 w 12296861"/>
              <a:gd name="connsiteY31" fmla="*/ 377811 h 439828"/>
              <a:gd name="connsiteX32" fmla="*/ 2766487 w 12296861"/>
              <a:gd name="connsiteY32" fmla="*/ 311306 h 439828"/>
              <a:gd name="connsiteX33" fmla="*/ 2520153 w 12296861"/>
              <a:gd name="connsiteY33" fmla="*/ 138777 h 439828"/>
              <a:gd name="connsiteX34" fmla="*/ 1792237 w 12296861"/>
              <a:gd name="connsiteY34" fmla="*/ 70924 h 439828"/>
              <a:gd name="connsiteX35" fmla="*/ 677252 w 12296861"/>
              <a:gd name="connsiteY35" fmla="*/ 306980 h 439828"/>
              <a:gd name="connsiteX36" fmla="*/ 312509 w 12296861"/>
              <a:gd name="connsiteY36" fmla="*/ 386461 h 439828"/>
              <a:gd name="connsiteX37" fmla="*/ 28735 w 12296861"/>
              <a:gd name="connsiteY37" fmla="*/ 270076 h 439828"/>
              <a:gd name="connsiteX38" fmla="*/ 36936 w 12296861"/>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1306 h 439828"/>
              <a:gd name="connsiteX33" fmla="*/ 2522426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1306 h 439828"/>
              <a:gd name="connsiteX33" fmla="*/ 2522426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1306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49509 w 12299134"/>
              <a:gd name="connsiteY32" fmla="*/ 344995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49509 w 12299134"/>
              <a:gd name="connsiteY32" fmla="*/ 344995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6120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6120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2949995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08339 w 12299134"/>
              <a:gd name="connsiteY4" fmla="*/ 107526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2949995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08339 w 12299134"/>
              <a:gd name="connsiteY4" fmla="*/ 107526 h 439828"/>
              <a:gd name="connsiteX5" fmla="*/ 2955939 w 12299134"/>
              <a:gd name="connsiteY5" fmla="*/ 345296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2949995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299134" h="439828">
                <a:moveTo>
                  <a:pt x="39209" y="248675"/>
                </a:moveTo>
                <a:cubicBezTo>
                  <a:pt x="86280" y="263499"/>
                  <a:pt x="202538" y="354524"/>
                  <a:pt x="313433" y="359022"/>
                </a:cubicBezTo>
                <a:cubicBezTo>
                  <a:pt x="424328" y="363520"/>
                  <a:pt x="454627" y="328180"/>
                  <a:pt x="704577" y="275665"/>
                </a:cubicBezTo>
                <a:cubicBezTo>
                  <a:pt x="954527" y="223150"/>
                  <a:pt x="1512504" y="71957"/>
                  <a:pt x="1813131" y="43934"/>
                </a:cubicBezTo>
                <a:cubicBezTo>
                  <a:pt x="2113758" y="15911"/>
                  <a:pt x="2317871" y="57299"/>
                  <a:pt x="2508339" y="107526"/>
                </a:cubicBezTo>
                <a:cubicBezTo>
                  <a:pt x="2698807" y="157753"/>
                  <a:pt x="2707621" y="331203"/>
                  <a:pt x="2955939" y="345296"/>
                </a:cubicBezTo>
                <a:cubicBezTo>
                  <a:pt x="3204257" y="359389"/>
                  <a:pt x="3691777" y="207181"/>
                  <a:pt x="3998249" y="192084"/>
                </a:cubicBezTo>
                <a:cubicBezTo>
                  <a:pt x="4304721" y="176987"/>
                  <a:pt x="4600719" y="204773"/>
                  <a:pt x="4794774" y="254713"/>
                </a:cubicBezTo>
                <a:cubicBezTo>
                  <a:pt x="4988829" y="304653"/>
                  <a:pt x="5006673" y="325408"/>
                  <a:pt x="5187182" y="319506"/>
                </a:cubicBezTo>
                <a:cubicBezTo>
                  <a:pt x="5367691" y="313604"/>
                  <a:pt x="5660424" y="222429"/>
                  <a:pt x="5877827" y="219298"/>
                </a:cubicBezTo>
                <a:cubicBezTo>
                  <a:pt x="6095230" y="216167"/>
                  <a:pt x="6246301" y="337251"/>
                  <a:pt x="6491602" y="300717"/>
                </a:cubicBezTo>
                <a:cubicBezTo>
                  <a:pt x="6736903" y="264183"/>
                  <a:pt x="6989423" y="4877"/>
                  <a:pt x="7349635" y="93"/>
                </a:cubicBezTo>
                <a:cubicBezTo>
                  <a:pt x="7709847" y="-4691"/>
                  <a:pt x="8282623" y="175537"/>
                  <a:pt x="8652875" y="272014"/>
                </a:cubicBezTo>
                <a:cubicBezTo>
                  <a:pt x="9023127" y="368491"/>
                  <a:pt x="9298060" y="439569"/>
                  <a:pt x="9644960" y="406737"/>
                </a:cubicBezTo>
                <a:cubicBezTo>
                  <a:pt x="9991860" y="373905"/>
                  <a:pt x="10427326" y="115658"/>
                  <a:pt x="10734274" y="75024"/>
                </a:cubicBezTo>
                <a:cubicBezTo>
                  <a:pt x="11041222" y="34390"/>
                  <a:pt x="11252013" y="144142"/>
                  <a:pt x="11486651" y="162931"/>
                </a:cubicBezTo>
                <a:cubicBezTo>
                  <a:pt x="11721289" y="181720"/>
                  <a:pt x="12010108" y="175232"/>
                  <a:pt x="12142104" y="187758"/>
                </a:cubicBezTo>
                <a:cubicBezTo>
                  <a:pt x="12274100" y="200284"/>
                  <a:pt x="12254829" y="223436"/>
                  <a:pt x="12278627" y="238087"/>
                </a:cubicBezTo>
                <a:cubicBezTo>
                  <a:pt x="12302425" y="252738"/>
                  <a:pt x="12306811" y="279840"/>
                  <a:pt x="12284890" y="275665"/>
                </a:cubicBezTo>
                <a:cubicBezTo>
                  <a:pt x="12262969" y="271490"/>
                  <a:pt x="12286294" y="227934"/>
                  <a:pt x="12147103" y="213035"/>
                </a:cubicBezTo>
                <a:cubicBezTo>
                  <a:pt x="12007912" y="198136"/>
                  <a:pt x="11680953" y="205419"/>
                  <a:pt x="11449746" y="186270"/>
                </a:cubicBezTo>
                <a:cubicBezTo>
                  <a:pt x="11218539" y="167121"/>
                  <a:pt x="11001061" y="71037"/>
                  <a:pt x="10759860" y="98139"/>
                </a:cubicBezTo>
                <a:cubicBezTo>
                  <a:pt x="10518659" y="125241"/>
                  <a:pt x="10250454" y="273739"/>
                  <a:pt x="10002541" y="348882"/>
                </a:cubicBezTo>
                <a:cubicBezTo>
                  <a:pt x="9754628" y="424025"/>
                  <a:pt x="9602284" y="462264"/>
                  <a:pt x="9272380" y="425978"/>
                </a:cubicBezTo>
                <a:cubicBezTo>
                  <a:pt x="8942476" y="389692"/>
                  <a:pt x="8356004" y="215667"/>
                  <a:pt x="8023119" y="131168"/>
                </a:cubicBezTo>
                <a:cubicBezTo>
                  <a:pt x="7690234" y="46669"/>
                  <a:pt x="7479961" y="9525"/>
                  <a:pt x="7225864" y="41996"/>
                </a:cubicBezTo>
                <a:cubicBezTo>
                  <a:pt x="6971767" y="74467"/>
                  <a:pt x="6713817" y="291224"/>
                  <a:pt x="6498539" y="325993"/>
                </a:cubicBezTo>
                <a:cubicBezTo>
                  <a:pt x="6283261" y="360763"/>
                  <a:pt x="6104489" y="254428"/>
                  <a:pt x="5934194" y="250613"/>
                </a:cubicBezTo>
                <a:cubicBezTo>
                  <a:pt x="5763899" y="246798"/>
                  <a:pt x="5750620" y="245548"/>
                  <a:pt x="5476769" y="303104"/>
                </a:cubicBezTo>
                <a:cubicBezTo>
                  <a:pt x="5202918" y="360660"/>
                  <a:pt x="5088649" y="360834"/>
                  <a:pt x="4856955" y="300717"/>
                </a:cubicBezTo>
                <a:cubicBezTo>
                  <a:pt x="4625261" y="240600"/>
                  <a:pt x="4404432" y="200186"/>
                  <a:pt x="4086605" y="213035"/>
                </a:cubicBezTo>
                <a:cubicBezTo>
                  <a:pt x="3768778" y="225884"/>
                  <a:pt x="3213098" y="390187"/>
                  <a:pt x="2949995" y="377811"/>
                </a:cubicBezTo>
                <a:cubicBezTo>
                  <a:pt x="2686892" y="365435"/>
                  <a:pt x="2700570" y="189925"/>
                  <a:pt x="2507989" y="138777"/>
                </a:cubicBezTo>
                <a:cubicBezTo>
                  <a:pt x="2315408" y="87629"/>
                  <a:pt x="2099254" y="42890"/>
                  <a:pt x="1794510" y="70924"/>
                </a:cubicBezTo>
                <a:cubicBezTo>
                  <a:pt x="1489766" y="98958"/>
                  <a:pt x="926146" y="254391"/>
                  <a:pt x="679525" y="306980"/>
                </a:cubicBezTo>
                <a:cubicBezTo>
                  <a:pt x="432904" y="359570"/>
                  <a:pt x="416034" y="386461"/>
                  <a:pt x="314782" y="386461"/>
                </a:cubicBezTo>
                <a:cubicBezTo>
                  <a:pt x="213530" y="386461"/>
                  <a:pt x="76937" y="293040"/>
                  <a:pt x="31008" y="270076"/>
                </a:cubicBezTo>
                <a:cubicBezTo>
                  <a:pt x="-14921" y="247112"/>
                  <a:pt x="-7862" y="233851"/>
                  <a:pt x="39209" y="24867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11825151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accent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dirty="0"/>
              <a:t>Ingress</a:t>
            </a:r>
          </a:p>
        </p:txBody>
      </p:sp>
      <p:pic>
        <p:nvPicPr>
          <p:cNvPr id="24" name="Bilde 23">
            <a:extLst>
              <a:ext uri="{FF2B5EF4-FFF2-40B4-BE49-F238E27FC236}">
                <a16:creationId xmlns:a16="http://schemas.microsoft.com/office/drawing/2014/main" id="{2AEB18E0-76A4-F64B-8639-68E49E179F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ctr">
              <a:buNone/>
              <a:defRPr>
                <a:solidFill>
                  <a:schemeClr val="bg1"/>
                </a:solidFill>
              </a:defRPr>
            </a:lvl1pPr>
            <a:lvl2pPr marL="457200" indent="0">
              <a:buNone/>
              <a:defRPr>
                <a:solidFill>
                  <a:schemeClr val="bg1"/>
                </a:solidFill>
              </a:defRPr>
            </a:lvl2pPr>
          </a:lstStyle>
          <a:p>
            <a:pPr lvl="0"/>
            <a:r>
              <a:rPr lang="nb-NO" dirty="0"/>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Plassholder for tekst 2">
            <a:extLst>
              <a:ext uri="{FF2B5EF4-FFF2-40B4-BE49-F238E27FC236}">
                <a16:creationId xmlns:a16="http://schemas.microsoft.com/office/drawing/2014/main" id="{0FB4DC39-7DAB-6340-AF07-49B2E4C8A38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
        <p:nvSpPr>
          <p:cNvPr id="13" name="Plassholder for tekst 2">
            <a:extLst>
              <a:ext uri="{FF2B5EF4-FFF2-40B4-BE49-F238E27FC236}">
                <a16:creationId xmlns:a16="http://schemas.microsoft.com/office/drawing/2014/main" id="{58C675B7-4DAD-BF43-BB94-B009A4283466}"/>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4" name="Plassholder for tekst 2">
            <a:extLst>
              <a:ext uri="{FF2B5EF4-FFF2-40B4-BE49-F238E27FC236}">
                <a16:creationId xmlns:a16="http://schemas.microsoft.com/office/drawing/2014/main" id="{B27CAED1-4FC1-B44C-AEDC-D9CCD7EC6D66}"/>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spTree>
    <p:extLst>
      <p:ext uri="{BB962C8B-B14F-4D97-AF65-F5344CB8AC3E}">
        <p14:creationId xmlns:p14="http://schemas.microsoft.com/office/powerpoint/2010/main" val="23160656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bg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dirty="0"/>
              <a:t>Ingress</a:t>
            </a:r>
          </a:p>
        </p:txBody>
      </p:sp>
      <p:pic>
        <p:nvPicPr>
          <p:cNvPr id="24" name="Bilde 23">
            <a:extLst>
              <a:ext uri="{FF2B5EF4-FFF2-40B4-BE49-F238E27FC236}">
                <a16:creationId xmlns:a16="http://schemas.microsoft.com/office/drawing/2014/main" id="{2AEB18E0-76A4-F64B-8639-68E49E179F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l">
              <a:buNone/>
              <a:defRPr>
                <a:solidFill>
                  <a:schemeClr val="bg1"/>
                </a:solidFill>
              </a:defRPr>
            </a:lvl1pPr>
            <a:lvl2pPr marL="457200" indent="0" algn="ctr">
              <a:buNone/>
              <a:defRPr>
                <a:solidFill>
                  <a:schemeClr val="bg1"/>
                </a:solidFill>
              </a:defRPr>
            </a:lvl2pPr>
          </a:lstStyle>
          <a:p>
            <a:pPr lvl="0"/>
            <a:r>
              <a:rPr lang="nb-NO" dirty="0"/>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Plassholder for tekst 2">
            <a:extLst>
              <a:ext uri="{FF2B5EF4-FFF2-40B4-BE49-F238E27FC236}">
                <a16:creationId xmlns:a16="http://schemas.microsoft.com/office/drawing/2014/main" id="{BCA582D7-24B2-0844-A9F7-9150CAA2EF97}"/>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0" name="Plassholder for tekst 2">
            <a:extLst>
              <a:ext uri="{FF2B5EF4-FFF2-40B4-BE49-F238E27FC236}">
                <a16:creationId xmlns:a16="http://schemas.microsoft.com/office/drawing/2014/main" id="{9A755635-112B-FD4F-A178-F761B1AC443E}"/>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sp>
        <p:nvSpPr>
          <p:cNvPr id="13" name="Plassholder for tekst 2">
            <a:extLst>
              <a:ext uri="{FF2B5EF4-FFF2-40B4-BE49-F238E27FC236}">
                <a16:creationId xmlns:a16="http://schemas.microsoft.com/office/drawing/2014/main" id="{B8DFE9F1-FC9C-1B41-9D7E-5DA564AB575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5049110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tx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1828800"/>
          </a:xfrm>
        </p:spPr>
        <p:txBody>
          <a:bodyPr>
            <a:normAutofit/>
          </a:bodyPr>
          <a:lstStyle>
            <a:lvl1pPr marL="0" indent="0">
              <a:buNone/>
              <a:defRPr sz="1800">
                <a:solidFill>
                  <a:schemeClr val="bg1"/>
                </a:solidFill>
              </a:defRPr>
            </a:lvl1pPr>
          </a:lstStyle>
          <a:p>
            <a:pPr lvl="0"/>
            <a:r>
              <a:rPr lang="nb-NO" dirty="0"/>
              <a:t>Ingress</a:t>
            </a: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3"/>
          <a:stretch>
            <a:fillRect/>
          </a:stretch>
        </p:blipFill>
        <p:spPr>
          <a:xfrm>
            <a:off x="5882599" y="1063657"/>
            <a:ext cx="4827892" cy="4730686"/>
          </a:xfrm>
          <a:prstGeom prst="rect">
            <a:avLst/>
          </a:prstGeom>
        </p:spPr>
      </p:pic>
      <p:sp>
        <p:nvSpPr>
          <p:cNvPr id="11" name="Plassholder for tekst 2">
            <a:extLst>
              <a:ext uri="{FF2B5EF4-FFF2-40B4-BE49-F238E27FC236}">
                <a16:creationId xmlns:a16="http://schemas.microsoft.com/office/drawing/2014/main" id="{BF514C30-76B3-3943-951A-47CAD50837CA}"/>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2" name="Plassholder for tekst 2">
            <a:extLst>
              <a:ext uri="{FF2B5EF4-FFF2-40B4-BE49-F238E27FC236}">
                <a16:creationId xmlns:a16="http://schemas.microsoft.com/office/drawing/2014/main" id="{8ADAE745-E3BA-CA4D-8B6A-8E635844BB10}"/>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spTree>
    <p:extLst>
      <p:ext uri="{BB962C8B-B14F-4D97-AF65-F5344CB8AC3E}">
        <p14:creationId xmlns:p14="http://schemas.microsoft.com/office/powerpoint/2010/main" val="17100380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endParaRPr lang="nb-NO" dirty="0"/>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83966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14.07.2022</a:t>
            </a:fld>
            <a:endParaRPr lang="nb-NO" dirty="0"/>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dirty="0"/>
          </a:p>
        </p:txBody>
      </p:sp>
    </p:spTree>
    <p:extLst>
      <p:ext uri="{BB962C8B-B14F-4D97-AF65-F5344CB8AC3E}">
        <p14:creationId xmlns:p14="http://schemas.microsoft.com/office/powerpoint/2010/main" val="119889203"/>
      </p:ext>
    </p:extLst>
  </p:cSld>
  <p:clrMap bg1="lt1" tx1="dk1" bg2="lt2" tx2="dk2" accent1="accent1" accent2="accent2" accent3="accent3" accent4="accent4" accent5="accent5" accent6="accent6" hlink="hlink" folHlink="folHlink"/>
  <p:sldLayoutIdLst>
    <p:sldLayoutId id="2147483715" r:id="rId1"/>
    <p:sldLayoutId id="2147483730" r:id="rId2"/>
    <p:sldLayoutId id="2147483734" r:id="rId3"/>
    <p:sldLayoutId id="2147483665" r:id="rId4"/>
    <p:sldLayoutId id="2147483673" r:id="rId5"/>
    <p:sldLayoutId id="2147483733" r:id="rId6"/>
    <p:sldLayoutId id="2147483701" r:id="rId7"/>
    <p:sldLayoutId id="2147483699" r:id="rId8"/>
    <p:sldLayoutId id="2147483705" r:id="rId9"/>
    <p:sldLayoutId id="2147483718" r:id="rId10"/>
    <p:sldLayoutId id="2147483726" r:id="rId11"/>
    <p:sldLayoutId id="2147483738" r:id="rId12"/>
    <p:sldLayoutId id="2147483706" r:id="rId13"/>
    <p:sldLayoutId id="2147483728" r:id="rId14"/>
    <p:sldLayoutId id="2147483727" r:id="rId15"/>
    <p:sldLayoutId id="2147483711" r:id="rId16"/>
    <p:sldLayoutId id="2147483721" r:id="rId17"/>
    <p:sldLayoutId id="2147483717" r:id="rId18"/>
    <p:sldLayoutId id="2147483713" r:id="rId19"/>
    <p:sldLayoutId id="2147483735" r:id="rId20"/>
    <p:sldLayoutId id="2147483702" r:id="rId21"/>
    <p:sldLayoutId id="2147483736" r:id="rId22"/>
    <p:sldLayoutId id="2147483737" r:id="rId23"/>
    <p:sldLayoutId id="2147483696" r:id="rId24"/>
    <p:sldLayoutId id="2147483723" r:id="rId25"/>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14.07.2022</a:t>
            </a:fld>
            <a:endParaRPr lang="nb-NO" dirty="0"/>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dirty="0"/>
          </a:p>
        </p:txBody>
      </p:sp>
    </p:spTree>
    <p:extLst>
      <p:ext uri="{BB962C8B-B14F-4D97-AF65-F5344CB8AC3E}">
        <p14:creationId xmlns:p14="http://schemas.microsoft.com/office/powerpoint/2010/main" val="1711736167"/>
      </p:ext>
    </p:extLst>
  </p:cSld>
  <p:clrMap bg1="lt1" tx1="dk1" bg2="lt2" tx2="dk2" accent1="accent1" accent2="accent2" accent3="accent3" accent4="accent4" accent5="accent5" accent6="accent6" hlink="hlink" folHlink="folHlink"/>
  <p:sldLayoutIdLst>
    <p:sldLayoutId id="2147483716" r:id="rId1"/>
    <p:sldLayoutId id="2147483731" r:id="rId2"/>
    <p:sldLayoutId id="2147483732" r:id="rId3"/>
    <p:sldLayoutId id="2147483703" r:id="rId4"/>
    <p:sldLayoutId id="2147483704" r:id="rId5"/>
    <p:sldLayoutId id="2147483689" r:id="rId6"/>
    <p:sldLayoutId id="2147483708" r:id="rId7"/>
    <p:sldLayoutId id="2147483693" r:id="rId8"/>
    <p:sldLayoutId id="2147483697" r:id="rId9"/>
    <p:sldLayoutId id="2147483739" r:id="rId10"/>
    <p:sldLayoutId id="2147483740" r:id="rId11"/>
    <p:sldLayoutId id="2147483741" r:id="rId12"/>
    <p:sldLayoutId id="2147483742" r:id="rId13"/>
    <p:sldLayoutId id="2147483743" r:id="rId14"/>
    <p:sldLayoutId id="2147483744" r:id="rId15"/>
    <p:sldLayoutId id="2147483707" r:id="rId16"/>
    <p:sldLayoutId id="2147483720" r:id="rId17"/>
    <p:sldLayoutId id="2147483722" r:id="rId18"/>
    <p:sldLayoutId id="2147483710" r:id="rId19"/>
    <p:sldLayoutId id="2147483695" r:id="rId20"/>
    <p:sldLayoutId id="2147483745" r:id="rId21"/>
    <p:sldLayoutId id="2147483712" r:id="rId22"/>
    <p:sldLayoutId id="2147483746" r:id="rId23"/>
    <p:sldLayoutId id="2147483747" r:id="rId24"/>
    <p:sldLayoutId id="2147483700" r:id="rId25"/>
    <p:sldLayoutId id="2147483724"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14.07.2022</a:t>
            </a:fld>
            <a:endParaRPr lang="nb-NO" dirty="0"/>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dirty="0"/>
          </a:p>
        </p:txBody>
      </p:sp>
    </p:spTree>
    <p:extLst>
      <p:ext uri="{BB962C8B-B14F-4D97-AF65-F5344CB8AC3E}">
        <p14:creationId xmlns:p14="http://schemas.microsoft.com/office/powerpoint/2010/main" val="2887039895"/>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1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9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9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9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f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a:xfrm>
            <a:off x="394481" y="1481993"/>
            <a:ext cx="6132353" cy="1581775"/>
          </a:xfrm>
        </p:spPr>
        <p:txBody>
          <a:bodyPr>
            <a:noAutofit/>
          </a:bodyPr>
          <a:lstStyle/>
          <a:p>
            <a:r>
              <a:rPr lang="nb-NO" sz="5400" dirty="0" err="1">
                <a:latin typeface="Arial" panose="020B0604020202020204" pitchFamily="34" charset="0"/>
                <a:cs typeface="Arial" panose="020B0604020202020204" pitchFamily="34" charset="0"/>
              </a:rPr>
              <a:t>Ungdata</a:t>
            </a:r>
            <a:r>
              <a:rPr lang="nb-NO" sz="5400" dirty="0">
                <a:latin typeface="Arial" panose="020B0604020202020204" pitchFamily="34" charset="0"/>
                <a:cs typeface="Arial" panose="020B0604020202020204" pitchFamily="34" charset="0"/>
              </a:rPr>
              <a:t>-</a:t>
            </a:r>
            <a:br>
              <a:rPr lang="nb-NO" sz="5400" dirty="0">
                <a:latin typeface="Arial" panose="020B0604020202020204" pitchFamily="34" charset="0"/>
                <a:cs typeface="Arial" panose="020B0604020202020204" pitchFamily="34" charset="0"/>
              </a:rPr>
            </a:br>
            <a:r>
              <a:rPr lang="nb-NO" sz="5400" dirty="0">
                <a:latin typeface="Arial" panose="020B0604020202020204" pitchFamily="34" charset="0"/>
                <a:cs typeface="Arial" panose="020B0604020202020204" pitchFamily="34" charset="0"/>
              </a:rPr>
              <a:t>Ung i Rogaland</a:t>
            </a:r>
          </a:p>
        </p:txBody>
      </p:sp>
      <p:sp>
        <p:nvSpPr>
          <p:cNvPr id="3" name="Plassholder for tekst 2"/>
          <p:cNvSpPr>
            <a:spLocks noGrp="1"/>
          </p:cNvSpPr>
          <p:nvPr>
            <p:ph type="body" sz="quarter" idx="12"/>
          </p:nvPr>
        </p:nvSpPr>
        <p:spPr>
          <a:xfrm>
            <a:off x="394481" y="3323909"/>
            <a:ext cx="5656791" cy="998415"/>
          </a:xfrm>
        </p:spPr>
        <p:txBody>
          <a:bodyPr>
            <a:noAutofit/>
          </a:bodyPr>
          <a:lstStyle/>
          <a:p>
            <a:r>
              <a:rPr lang="nb-NO" sz="4800" dirty="0">
                <a:latin typeface="Arial" panose="020B0604020202020204" pitchFamily="34" charset="0"/>
                <a:cs typeface="Arial" panose="020B0604020202020204" pitchFamily="34" charset="0"/>
              </a:rPr>
              <a:t>Sånn har vi det!</a:t>
            </a:r>
          </a:p>
        </p:txBody>
      </p:sp>
      <p:pic>
        <p:nvPicPr>
          <p:cNvPr id="8" name="Plassholder for bilde 7"/>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4722" r="24722"/>
          <a:stretch>
            <a:fillRect/>
          </a:stretch>
        </p:blipFill>
        <p:spPr/>
      </p:pic>
      <p:sp>
        <p:nvSpPr>
          <p:cNvPr id="5" name="Plassholder for tekst 4"/>
          <p:cNvSpPr>
            <a:spLocks noGrp="1"/>
          </p:cNvSpPr>
          <p:nvPr>
            <p:ph type="body" sz="quarter" idx="17"/>
          </p:nvPr>
        </p:nvSpPr>
        <p:spPr>
          <a:xfrm>
            <a:off x="0" y="6531717"/>
            <a:ext cx="5212747" cy="326283"/>
          </a:xfrm>
        </p:spPr>
        <p:txBody>
          <a:bodyPr/>
          <a:lstStyle/>
          <a:p>
            <a:r>
              <a:rPr lang="nb-NO" dirty="0"/>
              <a:t>Foto: </a:t>
            </a:r>
            <a:r>
              <a:rPr lang="nb-NO" dirty="0" err="1"/>
              <a:t>Istock</a:t>
            </a:r>
            <a:r>
              <a:rPr lang="nb-NO" dirty="0"/>
              <a:t>. </a:t>
            </a:r>
          </a:p>
        </p:txBody>
      </p:sp>
      <p:pic>
        <p:nvPicPr>
          <p:cNvPr id="10" name="Bil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706" y="401308"/>
            <a:ext cx="1386165" cy="373834"/>
          </a:xfrm>
          <a:prstGeom prst="rect">
            <a:avLst/>
          </a:prstGeom>
        </p:spPr>
      </p:pic>
    </p:spTree>
    <p:extLst>
      <p:ext uri="{BB962C8B-B14F-4D97-AF65-F5344CB8AC3E}">
        <p14:creationId xmlns:p14="http://schemas.microsoft.com/office/powerpoint/2010/main" val="413385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213103" y="21027"/>
            <a:ext cx="10082097" cy="1083874"/>
          </a:xfrm>
        </p:spPr>
        <p:txBody>
          <a:bodyPr>
            <a:normAutofit/>
          </a:bodyPr>
          <a:lstStyle/>
          <a:p>
            <a:pPr algn="ctr"/>
            <a:r>
              <a:rPr lang="nb-NO" sz="4000" dirty="0">
                <a:latin typeface="+mn-lt"/>
                <a:cs typeface="Athiti SemiBold" panose="00000700000000000000" pitchFamily="2" charset="-34"/>
              </a:rPr>
              <a:t>Psykisk helse</a:t>
            </a:r>
          </a:p>
        </p:txBody>
      </p:sp>
      <p:graphicFrame>
        <p:nvGraphicFramePr>
          <p:cNvPr id="6" name="Diagram 5"/>
          <p:cNvGraphicFramePr>
            <a:graphicFrameLocks/>
          </p:cNvGraphicFramePr>
          <p:nvPr>
            <p:extLst>
              <p:ext uri="{D42A27DB-BD31-4B8C-83A1-F6EECF244321}">
                <p14:modId xmlns:p14="http://schemas.microsoft.com/office/powerpoint/2010/main" val="1492411285"/>
              </p:ext>
            </p:extLst>
          </p:nvPr>
        </p:nvGraphicFramePr>
        <p:xfrm>
          <a:off x="-45243" y="1274323"/>
          <a:ext cx="12282487" cy="55979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456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213103" y="21027"/>
            <a:ext cx="10082097" cy="1102924"/>
          </a:xfrm>
        </p:spPr>
        <p:txBody>
          <a:bodyPr>
            <a:normAutofit/>
          </a:bodyPr>
          <a:lstStyle/>
          <a:p>
            <a:pPr algn="ctr"/>
            <a:r>
              <a:rPr lang="nb-NO" sz="4000" dirty="0">
                <a:latin typeface="+mn-lt"/>
                <a:cs typeface="Athiti SemiBold" panose="00000700000000000000" pitchFamily="2" charset="-34"/>
              </a:rPr>
              <a:t>Selvbilde</a:t>
            </a:r>
          </a:p>
        </p:txBody>
      </p:sp>
      <p:graphicFrame>
        <p:nvGraphicFramePr>
          <p:cNvPr id="5" name="Diagram 4"/>
          <p:cNvGraphicFramePr>
            <a:graphicFrameLocks/>
          </p:cNvGraphicFramePr>
          <p:nvPr>
            <p:extLst>
              <p:ext uri="{D42A27DB-BD31-4B8C-83A1-F6EECF244321}">
                <p14:modId xmlns:p14="http://schemas.microsoft.com/office/powerpoint/2010/main" val="3055768683"/>
              </p:ext>
            </p:extLst>
          </p:nvPr>
        </p:nvGraphicFramePr>
        <p:xfrm>
          <a:off x="1050586" y="1303506"/>
          <a:ext cx="10097311" cy="49902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626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82454" y="19455"/>
            <a:ext cx="10082097" cy="1455365"/>
          </a:xfrm>
        </p:spPr>
        <p:txBody>
          <a:bodyPr>
            <a:normAutofit/>
          </a:bodyPr>
          <a:lstStyle/>
          <a:p>
            <a:pPr algn="ctr"/>
            <a:r>
              <a:rPr lang="nb-NO" sz="4000" dirty="0">
                <a:latin typeface="+mn-lt"/>
                <a:cs typeface="Athiti SemiBold" panose="00000700000000000000" pitchFamily="2" charset="-34"/>
              </a:rPr>
              <a:t>Selvbilde Rogaland </a:t>
            </a:r>
          </a:p>
        </p:txBody>
      </p:sp>
      <p:sp>
        <p:nvSpPr>
          <p:cNvPr id="5" name="Plassholder for innhold 2"/>
          <p:cNvSpPr>
            <a:spLocks noGrp="1"/>
          </p:cNvSpPr>
          <p:nvPr>
            <p:ph idx="1"/>
          </p:nvPr>
        </p:nvSpPr>
        <p:spPr>
          <a:xfrm>
            <a:off x="9455285" y="2247185"/>
            <a:ext cx="2598170" cy="4172989"/>
          </a:xfrm>
        </p:spPr>
        <p:txBody>
          <a:bodyPr>
            <a:normAutofit/>
          </a:bodyPr>
          <a:lstStyle/>
          <a:p>
            <a:endParaRPr lang="nb-NO" i="1" dirty="0">
              <a:latin typeface="Athiti Medium" panose="00000600000000000000" pitchFamily="2" charset="-34"/>
              <a:cs typeface="Athiti Medium" panose="00000600000000000000" pitchFamily="2" charset="-34"/>
            </a:endParaRPr>
          </a:p>
          <a:p>
            <a:pPr marL="285750" indent="-285750">
              <a:buFont typeface="Wingdings" panose="05000000000000000000" pitchFamily="2" charset="2"/>
              <a:buChar char="§"/>
            </a:pPr>
            <a:r>
              <a:rPr lang="nb-NO" dirty="0">
                <a:latin typeface="Arial" panose="020B0604020202020204" pitchFamily="34" charset="0"/>
                <a:cs typeface="Arial" panose="020B0604020202020204" pitchFamily="34" charset="0"/>
              </a:rPr>
              <a:t>Jeg er svært fornøyd med hvordan jeg er.</a:t>
            </a:r>
          </a:p>
          <a:p>
            <a:pPr marL="285750" indent="-285750">
              <a:buFont typeface="Wingdings" panose="05000000000000000000" pitchFamily="2" charset="2"/>
              <a:buChar char="§"/>
            </a:pPr>
            <a:r>
              <a:rPr lang="nb-NO" dirty="0">
                <a:latin typeface="Arial" panose="020B0604020202020204" pitchFamily="34" charset="0"/>
                <a:cs typeface="Arial" panose="020B0604020202020204" pitchFamily="34" charset="0"/>
              </a:rPr>
              <a:t>Jeg liker meg selv slik jeg er</a:t>
            </a:r>
          </a:p>
          <a:p>
            <a:pPr marL="285750" indent="-285750">
              <a:buFont typeface="Wingdings" panose="05000000000000000000" pitchFamily="2" charset="2"/>
              <a:buChar char="§"/>
            </a:pPr>
            <a:r>
              <a:rPr lang="nb-NO" dirty="0">
                <a:latin typeface="Arial" panose="020B0604020202020204" pitchFamily="34" charset="0"/>
                <a:cs typeface="Arial" panose="020B0604020202020204" pitchFamily="34" charset="0"/>
              </a:rPr>
              <a:t>Jeg er ofte skuffet over meg selv.</a:t>
            </a:r>
          </a:p>
        </p:txBody>
      </p:sp>
      <p:graphicFrame>
        <p:nvGraphicFramePr>
          <p:cNvPr id="6" name="Diagram 5"/>
          <p:cNvGraphicFramePr>
            <a:graphicFrameLocks/>
          </p:cNvGraphicFramePr>
          <p:nvPr>
            <p:extLst>
              <p:ext uri="{D42A27DB-BD31-4B8C-83A1-F6EECF244321}">
                <p14:modId xmlns:p14="http://schemas.microsoft.com/office/powerpoint/2010/main" val="1414428250"/>
              </p:ext>
            </p:extLst>
          </p:nvPr>
        </p:nvGraphicFramePr>
        <p:xfrm>
          <a:off x="797668" y="1662112"/>
          <a:ext cx="8356060" cy="4641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4200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0" y="29183"/>
            <a:ext cx="10082097" cy="1455365"/>
          </a:xfrm>
        </p:spPr>
        <p:txBody>
          <a:bodyPr>
            <a:normAutofit/>
          </a:bodyPr>
          <a:lstStyle/>
          <a:p>
            <a:pPr algn="ctr"/>
            <a:r>
              <a:rPr lang="nb-NO" sz="4000" dirty="0">
                <a:latin typeface="+mn-lt"/>
                <a:cs typeface="Athiti SemiBold" panose="00000700000000000000" pitchFamily="2" charset="-34"/>
              </a:rPr>
              <a:t>Selvbilde Sandnes </a:t>
            </a:r>
          </a:p>
        </p:txBody>
      </p:sp>
      <p:sp>
        <p:nvSpPr>
          <p:cNvPr id="5" name="Plassholder for innhold 2"/>
          <p:cNvSpPr>
            <a:spLocks noGrp="1"/>
          </p:cNvSpPr>
          <p:nvPr>
            <p:ph idx="1"/>
          </p:nvPr>
        </p:nvSpPr>
        <p:spPr>
          <a:xfrm>
            <a:off x="9455285" y="2247185"/>
            <a:ext cx="2598170" cy="4172989"/>
          </a:xfrm>
        </p:spPr>
        <p:txBody>
          <a:bodyPr>
            <a:normAutofit/>
          </a:bodyPr>
          <a:lstStyle/>
          <a:p>
            <a:endParaRPr lang="nb-NO" i="1" dirty="0">
              <a:latin typeface="Athiti Medium" panose="00000600000000000000" pitchFamily="2" charset="-34"/>
              <a:cs typeface="Athiti Medium" panose="00000600000000000000" pitchFamily="2" charset="-34"/>
            </a:endParaRPr>
          </a:p>
          <a:p>
            <a:pPr marL="285750" indent="-285750">
              <a:buFont typeface="Wingdings" panose="05000000000000000000" pitchFamily="2" charset="2"/>
              <a:buChar char="§"/>
            </a:pPr>
            <a:r>
              <a:rPr lang="nb-NO" dirty="0">
                <a:latin typeface="Arial" panose="020B0604020202020204" pitchFamily="34" charset="0"/>
                <a:cs typeface="Arial" panose="020B0604020202020204" pitchFamily="34" charset="0"/>
              </a:rPr>
              <a:t>Jeg er svært fornøyd med hvordan jeg er.</a:t>
            </a:r>
          </a:p>
          <a:p>
            <a:pPr marL="285750" indent="-285750">
              <a:buFont typeface="Wingdings" panose="05000000000000000000" pitchFamily="2" charset="2"/>
              <a:buChar char="§"/>
            </a:pPr>
            <a:r>
              <a:rPr lang="nb-NO" dirty="0">
                <a:latin typeface="Arial" panose="020B0604020202020204" pitchFamily="34" charset="0"/>
                <a:cs typeface="Arial" panose="020B0604020202020204" pitchFamily="34" charset="0"/>
              </a:rPr>
              <a:t>Jeg liker meg selv slik jeg er</a:t>
            </a:r>
          </a:p>
          <a:p>
            <a:pPr marL="285750" indent="-285750">
              <a:buFont typeface="Wingdings" panose="05000000000000000000" pitchFamily="2" charset="2"/>
              <a:buChar char="§"/>
            </a:pPr>
            <a:r>
              <a:rPr lang="nb-NO" dirty="0">
                <a:latin typeface="Arial" panose="020B0604020202020204" pitchFamily="34" charset="0"/>
                <a:cs typeface="Arial" panose="020B0604020202020204" pitchFamily="34" charset="0"/>
              </a:rPr>
              <a:t>Jeg er ofte skuffet over meg selv.</a:t>
            </a:r>
          </a:p>
        </p:txBody>
      </p:sp>
      <p:graphicFrame>
        <p:nvGraphicFramePr>
          <p:cNvPr id="6" name="Diagram 5"/>
          <p:cNvGraphicFramePr>
            <a:graphicFrameLocks/>
          </p:cNvGraphicFramePr>
          <p:nvPr>
            <p:extLst>
              <p:ext uri="{D42A27DB-BD31-4B8C-83A1-F6EECF244321}">
                <p14:modId xmlns:p14="http://schemas.microsoft.com/office/powerpoint/2010/main" val="3688198199"/>
              </p:ext>
            </p:extLst>
          </p:nvPr>
        </p:nvGraphicFramePr>
        <p:xfrm>
          <a:off x="651754" y="1575881"/>
          <a:ext cx="8414426" cy="47036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1934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7"/>
          </p:nvPr>
        </p:nvSpPr>
        <p:spPr/>
        <p:txBody>
          <a:bodyPr/>
          <a:lstStyle/>
          <a:p>
            <a:endParaRPr lang="nb-NO"/>
          </a:p>
        </p:txBody>
      </p:sp>
      <p:graphicFrame>
        <p:nvGraphicFramePr>
          <p:cNvPr id="6" name="Plassholder for bilde 5"/>
          <p:cNvGraphicFramePr>
            <a:graphicFrameLocks noGrp="1"/>
          </p:cNvGraphicFramePr>
          <p:nvPr>
            <p:ph type="pic" sz="quarter" idx="10"/>
            <p:extLst>
              <p:ext uri="{D42A27DB-BD31-4B8C-83A1-F6EECF244321}">
                <p14:modId xmlns:p14="http://schemas.microsoft.com/office/powerpoint/2010/main" val="135233177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9418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ssholder for bilde 4"/>
          <p:cNvGraphicFramePr>
            <a:graphicFrameLocks noGrp="1"/>
          </p:cNvGraphicFramePr>
          <p:nvPr>
            <p:ph type="pic" sz="quarter" idx="10"/>
            <p:extLst>
              <p:ext uri="{D42A27DB-BD31-4B8C-83A1-F6EECF244321}">
                <p14:modId xmlns:p14="http://schemas.microsoft.com/office/powerpoint/2010/main" val="2738054682"/>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7014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kstSylinder 5"/>
          <p:cNvSpPr txBox="1"/>
          <p:nvPr/>
        </p:nvSpPr>
        <p:spPr>
          <a:xfrm>
            <a:off x="3470604" y="525294"/>
            <a:ext cx="60372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rgbClr val="000000"/>
                </a:solidFill>
                <a:effectLst/>
                <a:uLnTx/>
                <a:uFillTx/>
                <a:latin typeface="Verdana" panose="020B0604030504040204"/>
                <a:ea typeface="+mn-ea"/>
                <a:cs typeface="+mn-cs"/>
              </a:rPr>
              <a:t>«Livskvalitet</a:t>
            </a:r>
            <a:r>
              <a:rPr lang="nb-NO" sz="3200" dirty="0">
                <a:solidFill>
                  <a:srgbClr val="000000"/>
                </a:solidFill>
                <a:latin typeface="Verdana" panose="020B0604030504040204"/>
              </a:rPr>
              <a:t>indikator» 2022</a:t>
            </a:r>
            <a:endParaRPr kumimoji="0" lang="nb-NO" sz="32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graphicFrame>
        <p:nvGraphicFramePr>
          <p:cNvPr id="4" name="Diagram 3"/>
          <p:cNvGraphicFramePr>
            <a:graphicFrameLocks/>
          </p:cNvGraphicFramePr>
          <p:nvPr>
            <p:extLst>
              <p:ext uri="{D42A27DB-BD31-4B8C-83A1-F6EECF244321}">
                <p14:modId xmlns:p14="http://schemas.microsoft.com/office/powerpoint/2010/main" val="1829890673"/>
              </p:ext>
            </p:extLst>
          </p:nvPr>
        </p:nvGraphicFramePr>
        <p:xfrm>
          <a:off x="1050587" y="1410511"/>
          <a:ext cx="10505873" cy="47373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8222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a:xfrm>
            <a:off x="1989057" y="537609"/>
            <a:ext cx="7909085" cy="986391"/>
          </a:xfrm>
        </p:spPr>
        <p:txBody>
          <a:bodyPr>
            <a:normAutofit lnSpcReduction="10000"/>
          </a:bodyPr>
          <a:lstStyle/>
          <a:p>
            <a:r>
              <a:rPr lang="nb-NO" dirty="0">
                <a:latin typeface="+mn-lt"/>
              </a:rPr>
              <a:t>Livets arenaer</a:t>
            </a:r>
          </a:p>
        </p:txBody>
      </p:sp>
      <p:sp>
        <p:nvSpPr>
          <p:cNvPr id="4" name="Rektangel 3"/>
          <p:cNvSpPr/>
          <p:nvPr/>
        </p:nvSpPr>
        <p:spPr>
          <a:xfrm>
            <a:off x="412670" y="2050494"/>
            <a:ext cx="1949530" cy="1264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Hjemmet</a:t>
            </a:r>
          </a:p>
        </p:txBody>
      </p:sp>
      <p:sp>
        <p:nvSpPr>
          <p:cNvPr id="5" name="Rektangel 4"/>
          <p:cNvSpPr/>
          <p:nvPr/>
        </p:nvSpPr>
        <p:spPr>
          <a:xfrm>
            <a:off x="3179682" y="2050494"/>
            <a:ext cx="1963818" cy="1264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Skolen</a:t>
            </a:r>
          </a:p>
        </p:txBody>
      </p:sp>
      <p:sp>
        <p:nvSpPr>
          <p:cNvPr id="6" name="Rektangel 5"/>
          <p:cNvSpPr/>
          <p:nvPr/>
        </p:nvSpPr>
        <p:spPr>
          <a:xfrm>
            <a:off x="6113381" y="2050494"/>
            <a:ext cx="1973343" cy="1264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Faste  aktiviteter</a:t>
            </a:r>
          </a:p>
        </p:txBody>
      </p:sp>
      <p:sp>
        <p:nvSpPr>
          <p:cNvPr id="7" name="Rektangel 6"/>
          <p:cNvSpPr/>
          <p:nvPr/>
        </p:nvSpPr>
        <p:spPr>
          <a:xfrm>
            <a:off x="8904206" y="2050493"/>
            <a:ext cx="2030493" cy="1264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Frie aktiviteter </a:t>
            </a:r>
          </a:p>
        </p:txBody>
      </p:sp>
      <p:sp>
        <p:nvSpPr>
          <p:cNvPr id="8" name="Rektangel 7"/>
          <p:cNvSpPr/>
          <p:nvPr/>
        </p:nvSpPr>
        <p:spPr>
          <a:xfrm>
            <a:off x="8839510" y="4868504"/>
            <a:ext cx="1661954" cy="940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Digitale arenaer</a:t>
            </a:r>
          </a:p>
        </p:txBody>
      </p:sp>
    </p:spTree>
    <p:extLst>
      <p:ext uri="{BB962C8B-B14F-4D97-AF65-F5344CB8AC3E}">
        <p14:creationId xmlns:p14="http://schemas.microsoft.com/office/powerpoint/2010/main" val="1760910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13103" y="21027"/>
            <a:ext cx="10082097" cy="1068472"/>
          </a:xfrm>
        </p:spPr>
        <p:txBody>
          <a:bodyPr>
            <a:normAutofit/>
          </a:bodyPr>
          <a:lstStyle/>
          <a:p>
            <a:pPr algn="ctr"/>
            <a:r>
              <a:rPr lang="nb-NO" sz="4000" dirty="0">
                <a:latin typeface="Arial" panose="020B0604020202020204" pitchFamily="34" charset="0"/>
                <a:cs typeface="Arial" panose="020B0604020202020204" pitchFamily="34" charset="0"/>
              </a:rPr>
              <a:t>Fornøyd med livet - </a:t>
            </a:r>
            <a:r>
              <a:rPr lang="nb-NO" sz="4000" dirty="0" err="1">
                <a:latin typeface="Arial" panose="020B0604020202020204" pitchFamily="34" charset="0"/>
                <a:cs typeface="Arial" panose="020B0604020202020204" pitchFamily="34" charset="0"/>
              </a:rPr>
              <a:t>us</a:t>
            </a:r>
            <a:endParaRPr lang="nb-NO" sz="4000" dirty="0">
              <a:latin typeface="Arial" panose="020B0604020202020204" pitchFamily="34" charset="0"/>
              <a:cs typeface="Arial" panose="020B0604020202020204" pitchFamily="34" charset="0"/>
            </a:endParaRPr>
          </a:p>
        </p:txBody>
      </p:sp>
      <p:graphicFrame>
        <p:nvGraphicFramePr>
          <p:cNvPr id="7" name="Diagram 6"/>
          <p:cNvGraphicFramePr>
            <a:graphicFrameLocks/>
          </p:cNvGraphicFramePr>
          <p:nvPr>
            <p:extLst>
              <p:ext uri="{D42A27DB-BD31-4B8C-83A1-F6EECF244321}">
                <p14:modId xmlns:p14="http://schemas.microsoft.com/office/powerpoint/2010/main" val="2932071771"/>
              </p:ext>
            </p:extLst>
          </p:nvPr>
        </p:nvGraphicFramePr>
        <p:xfrm>
          <a:off x="1050587" y="1332689"/>
          <a:ext cx="10505873" cy="4795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3922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13103" y="21027"/>
            <a:ext cx="10082097" cy="1068472"/>
          </a:xfrm>
        </p:spPr>
        <p:txBody>
          <a:bodyPr>
            <a:normAutofit/>
          </a:bodyPr>
          <a:lstStyle/>
          <a:p>
            <a:pPr algn="ctr"/>
            <a:r>
              <a:rPr lang="nb-NO" sz="4000" dirty="0">
                <a:latin typeface="Arial" panose="020B0604020202020204" pitchFamily="34" charset="0"/>
                <a:cs typeface="Arial" panose="020B0604020202020204" pitchFamily="34" charset="0"/>
              </a:rPr>
              <a:t>Fornøyd med livet – vg1</a:t>
            </a:r>
          </a:p>
        </p:txBody>
      </p:sp>
      <p:graphicFrame>
        <p:nvGraphicFramePr>
          <p:cNvPr id="4" name="Diagram 3"/>
          <p:cNvGraphicFramePr>
            <a:graphicFrameLocks/>
          </p:cNvGraphicFramePr>
          <p:nvPr>
            <p:extLst>
              <p:ext uri="{D42A27DB-BD31-4B8C-83A1-F6EECF244321}">
                <p14:modId xmlns:p14="http://schemas.microsoft.com/office/powerpoint/2010/main" val="1295593346"/>
              </p:ext>
            </p:extLst>
          </p:nvPr>
        </p:nvGraphicFramePr>
        <p:xfrm>
          <a:off x="1213103" y="1381329"/>
          <a:ext cx="9954250" cy="46692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016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tel 2"/>
          <p:cNvSpPr>
            <a:spLocks noGrp="1"/>
          </p:cNvSpPr>
          <p:nvPr>
            <p:ph type="title"/>
          </p:nvPr>
        </p:nvSpPr>
        <p:spPr>
          <a:xfrm>
            <a:off x="1075837" y="622112"/>
            <a:ext cx="10515599" cy="453392"/>
          </a:xfrm>
        </p:spPr>
        <p:txBody>
          <a:bodyPr>
            <a:noAutofit/>
          </a:bodyPr>
          <a:lstStyle/>
          <a:p>
            <a:r>
              <a:rPr lang="nb-NO" sz="2800" dirty="0">
                <a:latin typeface="Arial" panose="020B0604020202020204" pitchFamily="34" charset="0"/>
                <a:cs typeface="Arial" panose="020B0604020202020204" pitchFamily="34" charset="0"/>
              </a:rPr>
              <a:t>Noen tall om Ung i Rogaland</a:t>
            </a:r>
          </a:p>
        </p:txBody>
      </p:sp>
      <p:sp>
        <p:nvSpPr>
          <p:cNvPr id="4" name="Plassholder for innhold 3"/>
          <p:cNvSpPr>
            <a:spLocks noGrp="1"/>
          </p:cNvSpPr>
          <p:nvPr>
            <p:ph idx="1"/>
          </p:nvPr>
        </p:nvSpPr>
        <p:spPr>
          <a:xfrm>
            <a:off x="976983" y="1927609"/>
            <a:ext cx="9209754" cy="3419488"/>
          </a:xfrm>
        </p:spPr>
        <p:txBody>
          <a:bodyPr>
            <a:noAutofit/>
          </a:bodyPr>
          <a:lstStyle/>
          <a:p>
            <a:pPr marL="342900" indent="-342900">
              <a:buFont typeface="Arial" panose="020B0604020202020204" pitchFamily="34" charset="0"/>
              <a:buChar char="•"/>
            </a:pPr>
            <a:r>
              <a:rPr lang="nb-NO" sz="2200" dirty="0">
                <a:latin typeface="Arial" panose="020B0604020202020204" pitchFamily="34" charset="0"/>
                <a:cs typeface="Arial" panose="020B0604020202020204" pitchFamily="34" charset="0"/>
              </a:rPr>
              <a:t>16688 av 18869 spurte ungdommer i ungdomsskolen har gjennomført undersøkelsen. Dette tilsvarer 88 prosent. I 2019 var svarprosenten for fylket 90 prosent. </a:t>
            </a:r>
          </a:p>
          <a:p>
            <a:pPr marL="342900" indent="-342900">
              <a:buFont typeface="Arial" panose="020B0604020202020204" pitchFamily="34" charset="0"/>
              <a:buChar char="•"/>
            </a:pPr>
            <a:r>
              <a:rPr lang="nb-NO" sz="2200" dirty="0">
                <a:latin typeface="Arial" panose="020B0604020202020204" pitchFamily="34" charset="0"/>
                <a:cs typeface="Arial" panose="020B0604020202020204" pitchFamily="34" charset="0"/>
              </a:rPr>
              <a:t>9650 av 13107 spurte elever i VGS har gjennomført Ung i Rogaland. Dette tilsvarer 74 prosent. I 2019 var svarprosenten for fylket 79 prosent. </a:t>
            </a:r>
          </a:p>
          <a:p>
            <a:pPr marL="342900" indent="-342900">
              <a:buFont typeface="Arial" panose="020B0604020202020204" pitchFamily="34" charset="0"/>
              <a:buChar char="•"/>
            </a:pPr>
            <a:r>
              <a:rPr lang="nb-NO" sz="2200" dirty="0">
                <a:latin typeface="Arial" panose="020B0604020202020204" pitchFamily="34" charset="0"/>
                <a:cs typeface="Arial" panose="020B0604020202020204" pitchFamily="34" charset="0"/>
              </a:rPr>
              <a:t>Variasjonen mellom ulike kommuner (ungdomsskolen): 71 – 94 %</a:t>
            </a:r>
          </a:p>
          <a:p>
            <a:pPr marL="342900" indent="-342900">
              <a:buFont typeface="Arial" panose="020B0604020202020204" pitchFamily="34" charset="0"/>
              <a:buChar char="•"/>
            </a:pPr>
            <a:r>
              <a:rPr lang="nb-NO" sz="2200" dirty="0">
                <a:latin typeface="Arial" panose="020B0604020202020204" pitchFamily="34" charset="0"/>
                <a:cs typeface="Arial" panose="020B0604020202020204" pitchFamily="34" charset="0"/>
              </a:rPr>
              <a:t>Sandnes kommune: 	87 % (2861/3295)</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74 % (1611/2178)</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Ø"/>
            </a:pPr>
            <a:endParaRPr lang="nb-NO" sz="22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nb-NO"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48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35659" y="252919"/>
            <a:ext cx="10082097" cy="990008"/>
          </a:xfrm>
        </p:spPr>
        <p:txBody>
          <a:bodyPr>
            <a:normAutofit/>
          </a:bodyPr>
          <a:lstStyle/>
          <a:p>
            <a:pPr algn="ctr"/>
            <a:r>
              <a:rPr lang="nb-NO" sz="4000" dirty="0">
                <a:latin typeface="+mn-lt"/>
                <a:cs typeface="Athiti SemiBold" panose="00000700000000000000" pitchFamily="2" charset="-34"/>
              </a:rPr>
              <a:t>Skoletrivsel - </a:t>
            </a:r>
            <a:r>
              <a:rPr lang="nb-NO" sz="4000" dirty="0" err="1">
                <a:latin typeface="+mn-lt"/>
                <a:cs typeface="Athiti SemiBold" panose="00000700000000000000" pitchFamily="2" charset="-34"/>
              </a:rPr>
              <a:t>us</a:t>
            </a:r>
            <a:endParaRPr lang="nb-NO" sz="4000" dirty="0">
              <a:latin typeface="+mn-lt"/>
              <a:cs typeface="Athiti SemiBold" panose="00000700000000000000" pitchFamily="2" charset="-34"/>
            </a:endParaRPr>
          </a:p>
        </p:txBody>
      </p:sp>
      <p:graphicFrame>
        <p:nvGraphicFramePr>
          <p:cNvPr id="4" name="Diagram 3"/>
          <p:cNvGraphicFramePr>
            <a:graphicFrameLocks/>
          </p:cNvGraphicFramePr>
          <p:nvPr>
            <p:extLst>
              <p:ext uri="{D42A27DB-BD31-4B8C-83A1-F6EECF244321}">
                <p14:modId xmlns:p14="http://schemas.microsoft.com/office/powerpoint/2010/main" val="2236885696"/>
              </p:ext>
            </p:extLst>
          </p:nvPr>
        </p:nvGraphicFramePr>
        <p:xfrm>
          <a:off x="1035658" y="1391055"/>
          <a:ext cx="10082097" cy="4756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1609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35659" y="252919"/>
            <a:ext cx="10082097" cy="990008"/>
          </a:xfrm>
        </p:spPr>
        <p:txBody>
          <a:bodyPr>
            <a:normAutofit/>
          </a:bodyPr>
          <a:lstStyle/>
          <a:p>
            <a:pPr algn="ctr"/>
            <a:r>
              <a:rPr lang="nb-NO" sz="4000" dirty="0">
                <a:latin typeface="+mn-lt"/>
                <a:cs typeface="Athiti SemiBold" panose="00000700000000000000" pitchFamily="2" charset="-34"/>
              </a:rPr>
              <a:t>Skoletrivsel – </a:t>
            </a:r>
            <a:r>
              <a:rPr lang="nb-NO" sz="4000" dirty="0" err="1">
                <a:latin typeface="+mn-lt"/>
                <a:cs typeface="Athiti SemiBold" panose="00000700000000000000" pitchFamily="2" charset="-34"/>
              </a:rPr>
              <a:t>vg</a:t>
            </a:r>
            <a:r>
              <a:rPr lang="nb-NO" sz="4000" dirty="0">
                <a:latin typeface="+mn-lt"/>
                <a:cs typeface="Athiti SemiBold" panose="00000700000000000000" pitchFamily="2" charset="-34"/>
              </a:rPr>
              <a:t> 1</a:t>
            </a:r>
          </a:p>
        </p:txBody>
      </p:sp>
      <p:graphicFrame>
        <p:nvGraphicFramePr>
          <p:cNvPr id="4" name="Diagram 3"/>
          <p:cNvGraphicFramePr>
            <a:graphicFrameLocks/>
          </p:cNvGraphicFramePr>
          <p:nvPr>
            <p:extLst>
              <p:ext uri="{D42A27DB-BD31-4B8C-83A1-F6EECF244321}">
                <p14:modId xmlns:p14="http://schemas.microsoft.com/office/powerpoint/2010/main" val="715514426"/>
              </p:ext>
            </p:extLst>
          </p:nvPr>
        </p:nvGraphicFramePr>
        <p:xfrm>
          <a:off x="739302" y="1371600"/>
          <a:ext cx="10642060" cy="4795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7985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Organiserte og frie aktiviteter (ungdomsskolen) </a:t>
            </a:r>
          </a:p>
        </p:txBody>
      </p:sp>
      <p:sp>
        <p:nvSpPr>
          <p:cNvPr id="3" name="Plassholder for innhold 2"/>
          <p:cNvSpPr>
            <a:spLocks noGrp="1"/>
          </p:cNvSpPr>
          <p:nvPr>
            <p:ph idx="1"/>
          </p:nvPr>
        </p:nvSpPr>
        <p:spPr/>
        <p:txBody>
          <a:bodyPr>
            <a:normAutofit fontScale="92500"/>
          </a:bodyPr>
          <a:lstStyle/>
          <a:p>
            <a:pPr marL="285750" indent="-285750">
              <a:buFont typeface="Courier New" panose="02070309020205020404" pitchFamily="49" charset="0"/>
              <a:buChar char="o"/>
            </a:pPr>
            <a:r>
              <a:rPr lang="nb-NO" dirty="0"/>
              <a:t>Noe redusert deltakelse i organiserte aktiviteter i Rogaland. Dette gjelder også Sandnes som har en sammenhengende nedgang fra toppåret 2016.</a:t>
            </a:r>
          </a:p>
          <a:p>
            <a:pPr marL="285750" indent="-285750">
              <a:buFont typeface="Courier New" panose="02070309020205020404" pitchFamily="49" charset="0"/>
              <a:buChar char="o"/>
            </a:pPr>
            <a:r>
              <a:rPr lang="nb-NO" dirty="0"/>
              <a:t>Samtidig er aktivitetsnivå kun marginalt forandret. Gjelder alle typer aktiviteter (idrett, fritidsklubb, korps </a:t>
            </a:r>
            <a:r>
              <a:rPr lang="nb-NO" dirty="0" err="1"/>
              <a:t>etc</a:t>
            </a:r>
            <a:r>
              <a:rPr lang="nb-NO" dirty="0"/>
              <a:t>). I Rogaland har noen aktiviteter gått tilbake, andre har økt. </a:t>
            </a:r>
          </a:p>
          <a:p>
            <a:pPr marL="285750" indent="-285750">
              <a:buFont typeface="Courier New" panose="02070309020205020404" pitchFamily="49" charset="0"/>
              <a:buChar char="o"/>
            </a:pPr>
            <a:r>
              <a:rPr lang="nb-NO" dirty="0"/>
              <a:t>Økning i andelen som opplever at fritidstilbudet til ungdommer er bra, særlig «lokaler for å treffe andre ungdommer» (81/57). Dette er et Rogalandstrekk. I Sandnes ser tallene ut til å være signifikante. </a:t>
            </a:r>
          </a:p>
          <a:p>
            <a:pPr marL="285750" indent="-285750">
              <a:buFont typeface="Courier New" panose="02070309020205020404" pitchFamily="49" charset="0"/>
              <a:buChar char="o"/>
            </a:pPr>
            <a:r>
              <a:rPr lang="nb-NO" dirty="0"/>
              <a:t>Fra 63 til 56 prosent som «helt sikkert» mener de har en venn som de kan betro seg om alt mulig (2016 / 66). Over tid er det 1-2 prosent som svart de ikke har en venn. </a:t>
            </a:r>
          </a:p>
          <a:p>
            <a:endParaRPr lang="nb-NO" dirty="0"/>
          </a:p>
          <a:p>
            <a:pPr marL="285750" indent="-285750">
              <a:buFont typeface="Courier New" panose="02070309020205020404" pitchFamily="49" charset="0"/>
              <a:buChar char="o"/>
            </a:pPr>
            <a:endParaRPr lang="nb-NO" dirty="0"/>
          </a:p>
        </p:txBody>
      </p:sp>
    </p:spTree>
    <p:extLst>
      <p:ext uri="{BB962C8B-B14F-4D97-AF65-F5344CB8AC3E}">
        <p14:creationId xmlns:p14="http://schemas.microsoft.com/office/powerpoint/2010/main" val="90045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kstSylinder 5"/>
          <p:cNvSpPr txBox="1"/>
          <p:nvPr/>
        </p:nvSpPr>
        <p:spPr>
          <a:xfrm>
            <a:off x="1038689" y="2704289"/>
            <a:ext cx="3122586" cy="1077218"/>
          </a:xfrm>
          <a:prstGeom prst="rect">
            <a:avLst/>
          </a:prstGeom>
          <a:noFill/>
        </p:spPr>
        <p:txBody>
          <a:bodyPr wrap="none" rtlCol="0">
            <a:spAutoFit/>
          </a:bodyPr>
          <a:lstStyle/>
          <a:p>
            <a:r>
              <a:rPr lang="nb-NO" sz="3200" dirty="0"/>
              <a:t>Relasjoner av </a:t>
            </a:r>
          </a:p>
          <a:p>
            <a:r>
              <a:rPr lang="nb-NO" sz="3200" dirty="0"/>
              <a:t>god kvalitet</a:t>
            </a:r>
          </a:p>
        </p:txBody>
      </p:sp>
      <p:sp>
        <p:nvSpPr>
          <p:cNvPr id="10" name="TekstSylinder 9"/>
          <p:cNvSpPr txBox="1"/>
          <p:nvPr/>
        </p:nvSpPr>
        <p:spPr>
          <a:xfrm>
            <a:off x="8284723" y="2704289"/>
            <a:ext cx="2217274" cy="1077218"/>
          </a:xfrm>
          <a:prstGeom prst="rect">
            <a:avLst/>
          </a:prstGeom>
          <a:noFill/>
        </p:spPr>
        <p:txBody>
          <a:bodyPr wrap="none" rtlCol="0">
            <a:spAutoFit/>
          </a:bodyPr>
          <a:lstStyle/>
          <a:p>
            <a:r>
              <a:rPr lang="nb-NO" sz="3200" dirty="0"/>
              <a:t>Opplevd </a:t>
            </a:r>
          </a:p>
          <a:p>
            <a:r>
              <a:rPr lang="nb-NO" sz="3200" dirty="0"/>
              <a:t>ensomhet</a:t>
            </a:r>
          </a:p>
        </p:txBody>
      </p:sp>
      <p:cxnSp>
        <p:nvCxnSpPr>
          <p:cNvPr id="11" name="Rett pilkobling 10"/>
          <p:cNvCxnSpPr/>
          <p:nvPr/>
        </p:nvCxnSpPr>
        <p:spPr>
          <a:xfrm flipV="1">
            <a:off x="5162684" y="3346315"/>
            <a:ext cx="2120630" cy="19455"/>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07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577561" y="390935"/>
            <a:ext cx="5022430" cy="523220"/>
          </a:xfrm>
          <a:prstGeom prst="rect">
            <a:avLst/>
          </a:prstGeom>
          <a:noFill/>
        </p:spPr>
        <p:txBody>
          <a:bodyPr wrap="square" rtlCol="0">
            <a:spAutoFit/>
          </a:bodyPr>
          <a:lstStyle/>
          <a:p>
            <a:r>
              <a:rPr lang="nb-NO" sz="2800" dirty="0"/>
              <a:t>Ulike følelser folk kan ha.</a:t>
            </a:r>
          </a:p>
        </p:txBody>
      </p:sp>
      <p:graphicFrame>
        <p:nvGraphicFramePr>
          <p:cNvPr id="5" name="Diagram 4"/>
          <p:cNvGraphicFramePr>
            <a:graphicFrameLocks/>
          </p:cNvGraphicFramePr>
          <p:nvPr>
            <p:extLst>
              <p:ext uri="{D42A27DB-BD31-4B8C-83A1-F6EECF244321}">
                <p14:modId xmlns:p14="http://schemas.microsoft.com/office/powerpoint/2010/main" val="2447775716"/>
              </p:ext>
            </p:extLst>
          </p:nvPr>
        </p:nvGraphicFramePr>
        <p:xfrm>
          <a:off x="1595437" y="1200727"/>
          <a:ext cx="9137218" cy="4055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083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213103" y="21026"/>
            <a:ext cx="10082097" cy="1455365"/>
          </a:xfrm>
        </p:spPr>
        <p:txBody>
          <a:bodyPr>
            <a:normAutofit/>
          </a:bodyPr>
          <a:lstStyle/>
          <a:p>
            <a:pPr algn="ctr"/>
            <a:r>
              <a:rPr lang="nb-NO" sz="4000" dirty="0">
                <a:latin typeface="Arial" panose="020B0604020202020204" pitchFamily="34" charset="0"/>
                <a:cs typeface="Arial" panose="020B0604020202020204" pitchFamily="34" charset="0"/>
              </a:rPr>
              <a:t>Ulike slags press – i forskjellig retning?</a:t>
            </a:r>
          </a:p>
        </p:txBody>
      </p:sp>
      <p:sp>
        <p:nvSpPr>
          <p:cNvPr id="3" name="Plassholder for innhold 2"/>
          <p:cNvSpPr>
            <a:spLocks noGrp="1"/>
          </p:cNvSpPr>
          <p:nvPr>
            <p:ph idx="1"/>
          </p:nvPr>
        </p:nvSpPr>
        <p:spPr>
          <a:xfrm>
            <a:off x="1121662" y="1935525"/>
            <a:ext cx="10082097" cy="3870793"/>
          </a:xfrm>
        </p:spPr>
        <p:txBody>
          <a:bodyPr>
            <a:noAutofit/>
          </a:bodyPr>
          <a:lstStyle/>
          <a:p>
            <a:pPr marL="342900" indent="-342900">
              <a:buFont typeface="Arial" panose="020B0604020202020204" pitchFamily="34" charset="0"/>
              <a:buChar char="•"/>
            </a:pPr>
            <a:r>
              <a:rPr lang="nb-NO" sz="2000" dirty="0"/>
              <a:t>Lekselesing er fremdeles minkende. </a:t>
            </a:r>
            <a:r>
              <a:rPr lang="nb-NO" sz="2000" dirty="0" err="1"/>
              <a:t>Skolestress</a:t>
            </a:r>
            <a:r>
              <a:rPr lang="nb-NO" sz="2000" dirty="0"/>
              <a:t> øker. Forklaring?</a:t>
            </a:r>
            <a:endParaRPr lang="nb-NO" sz="2200" dirty="0">
              <a:latin typeface="Arial" panose="020B060402020202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nb-NO" sz="2200" dirty="0">
                <a:latin typeface="Arial" panose="020B0604020202020204" pitchFamily="34" charset="0"/>
                <a:ea typeface="Verdana" panose="020B0604030504040204" pitchFamily="34" charset="0"/>
                <a:cs typeface="Arial" panose="020B0604020202020204" pitchFamily="34" charset="0"/>
              </a:rPr>
              <a:t>Det er blitt mindre viktig å være god i skolen, å være flink i idrett, å ha et bra utseende, å være til å stole på eller å ha mange følgere på sosiale medier </a:t>
            </a:r>
            <a:r>
              <a:rPr lang="nb-NO" sz="2200" i="1" dirty="0">
                <a:latin typeface="Arial" panose="020B0604020202020204" pitchFamily="34" charset="0"/>
                <a:ea typeface="Verdana" panose="020B0604030504040204" pitchFamily="34" charset="0"/>
                <a:cs typeface="Arial" panose="020B0604020202020204" pitchFamily="34" charset="0"/>
              </a:rPr>
              <a:t>for å få status i vennegjengen</a:t>
            </a:r>
            <a:r>
              <a:rPr lang="nb-NO" sz="2200" dirty="0">
                <a:latin typeface="Arial" panose="020B0604020202020204" pitchFamily="34" charset="0"/>
                <a:ea typeface="Verdana" panose="020B0604030504040204" pitchFamily="34" charset="0"/>
                <a:cs typeface="Arial" panose="020B0604020202020204" pitchFamily="34" charset="0"/>
              </a:rPr>
              <a:t>. Samtidig </a:t>
            </a:r>
            <a:r>
              <a:rPr lang="nb-NO" sz="2200" i="1" dirty="0">
                <a:latin typeface="Arial" panose="020B0604020202020204" pitchFamily="34" charset="0"/>
                <a:ea typeface="Verdana" panose="020B0604030504040204" pitchFamily="34" charset="0"/>
                <a:cs typeface="Arial" panose="020B0604020202020204" pitchFamily="34" charset="0"/>
              </a:rPr>
              <a:t>øker presset </a:t>
            </a:r>
            <a:r>
              <a:rPr lang="nb-NO" sz="2200" dirty="0">
                <a:latin typeface="Arial" panose="020B0604020202020204" pitchFamily="34" charset="0"/>
                <a:ea typeface="Verdana" panose="020B0604030504040204" pitchFamily="34" charset="0"/>
                <a:cs typeface="Arial" panose="020B0604020202020204" pitchFamily="34" charset="0"/>
              </a:rPr>
              <a:t>om å ha en fin kropp, å gjøre det bra på skolen samt å gjøre det bra i idrett. </a:t>
            </a:r>
          </a:p>
        </p:txBody>
      </p:sp>
    </p:spTree>
    <p:extLst>
      <p:ext uri="{BB962C8B-B14F-4D97-AF65-F5344CB8AC3E}">
        <p14:creationId xmlns:p14="http://schemas.microsoft.com/office/powerpoint/2010/main" val="534795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kstSylinder 5"/>
          <p:cNvSpPr txBox="1"/>
          <p:nvPr/>
        </p:nvSpPr>
        <p:spPr>
          <a:xfrm>
            <a:off x="4688730" y="671209"/>
            <a:ext cx="2548647" cy="954107"/>
          </a:xfrm>
          <a:prstGeom prst="rect">
            <a:avLst/>
          </a:prstGeom>
          <a:noFill/>
        </p:spPr>
        <p:txBody>
          <a:bodyPr wrap="square" rtlCol="0">
            <a:spAutoFit/>
          </a:bodyPr>
          <a:lstStyle/>
          <a:p>
            <a:r>
              <a:rPr lang="nb-NO" sz="2800" dirty="0"/>
              <a:t>Utagerende atferd (</a:t>
            </a:r>
            <a:r>
              <a:rPr lang="nb-NO" sz="2800" dirty="0" err="1"/>
              <a:t>us</a:t>
            </a:r>
            <a:r>
              <a:rPr lang="nb-NO" sz="2800" dirty="0"/>
              <a:t>)</a:t>
            </a:r>
          </a:p>
        </p:txBody>
      </p:sp>
      <p:sp>
        <p:nvSpPr>
          <p:cNvPr id="7" name="TekstSylinder 6"/>
          <p:cNvSpPr txBox="1"/>
          <p:nvPr/>
        </p:nvSpPr>
        <p:spPr>
          <a:xfrm>
            <a:off x="1193259" y="1838529"/>
            <a:ext cx="2548647" cy="954107"/>
          </a:xfrm>
          <a:prstGeom prst="rect">
            <a:avLst/>
          </a:prstGeom>
          <a:noFill/>
        </p:spPr>
        <p:txBody>
          <a:bodyPr wrap="square" rtlCol="0">
            <a:spAutoFit/>
          </a:bodyPr>
          <a:lstStyle/>
          <a:p>
            <a:r>
              <a:rPr lang="nb-NO" sz="2800" dirty="0"/>
              <a:t>Bruk av rusmidler</a:t>
            </a:r>
          </a:p>
        </p:txBody>
      </p:sp>
      <p:sp>
        <p:nvSpPr>
          <p:cNvPr id="9" name="TekstSylinder 8"/>
          <p:cNvSpPr txBox="1"/>
          <p:nvPr/>
        </p:nvSpPr>
        <p:spPr>
          <a:xfrm>
            <a:off x="7743218" y="2053972"/>
            <a:ext cx="2548647" cy="523220"/>
          </a:xfrm>
          <a:prstGeom prst="rect">
            <a:avLst/>
          </a:prstGeom>
          <a:noFill/>
        </p:spPr>
        <p:txBody>
          <a:bodyPr wrap="square" rtlCol="0">
            <a:spAutoFit/>
          </a:bodyPr>
          <a:lstStyle/>
          <a:p>
            <a:r>
              <a:rPr lang="nb-NO" sz="2800" dirty="0"/>
              <a:t>Regelbrudd</a:t>
            </a:r>
          </a:p>
        </p:txBody>
      </p:sp>
      <p:cxnSp>
        <p:nvCxnSpPr>
          <p:cNvPr id="11" name="Rett pilkobling 10"/>
          <p:cNvCxnSpPr/>
          <p:nvPr/>
        </p:nvCxnSpPr>
        <p:spPr>
          <a:xfrm flipH="1" flipV="1">
            <a:off x="6858000" y="1625316"/>
            <a:ext cx="505838" cy="4286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p:cNvCxnSpPr/>
          <p:nvPr/>
        </p:nvCxnSpPr>
        <p:spPr>
          <a:xfrm flipV="1">
            <a:off x="3278221" y="1556426"/>
            <a:ext cx="1206230" cy="6225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kstSylinder 13"/>
          <p:cNvSpPr txBox="1"/>
          <p:nvPr/>
        </p:nvSpPr>
        <p:spPr>
          <a:xfrm>
            <a:off x="321014" y="2930577"/>
            <a:ext cx="3195536" cy="3693319"/>
          </a:xfrm>
          <a:prstGeom prst="rect">
            <a:avLst/>
          </a:prstGeom>
          <a:noFill/>
        </p:spPr>
        <p:txBody>
          <a:bodyPr wrap="square" rtlCol="0">
            <a:spAutoFit/>
          </a:bodyPr>
          <a:lstStyle/>
          <a:p>
            <a:r>
              <a:rPr lang="nb-NO" dirty="0"/>
              <a:t>Bruken er lav. Noe reduksjon i bruk av alkohol og snus, sannsynligvis tilfeldig. </a:t>
            </a:r>
          </a:p>
          <a:p>
            <a:endParaRPr lang="nb-NO" dirty="0"/>
          </a:p>
          <a:p>
            <a:r>
              <a:rPr lang="nb-NO" dirty="0"/>
              <a:t>Tilgangen på cannabis rapporteres noe lavere enn i 2019. </a:t>
            </a:r>
          </a:p>
          <a:p>
            <a:endParaRPr lang="nb-NO" dirty="0"/>
          </a:p>
          <a:p>
            <a:r>
              <a:rPr lang="nb-NO" dirty="0"/>
              <a:t>Farlighetsgraden tydelig ned. Alkohol minst farlig. Cannabis uforandret mest farlig. </a:t>
            </a:r>
          </a:p>
        </p:txBody>
      </p:sp>
      <p:sp>
        <p:nvSpPr>
          <p:cNvPr id="15" name="TekstSylinder 14"/>
          <p:cNvSpPr txBox="1"/>
          <p:nvPr/>
        </p:nvSpPr>
        <p:spPr>
          <a:xfrm>
            <a:off x="4054813" y="2453523"/>
            <a:ext cx="3375498" cy="523220"/>
          </a:xfrm>
          <a:prstGeom prst="rect">
            <a:avLst/>
          </a:prstGeom>
          <a:noFill/>
        </p:spPr>
        <p:txBody>
          <a:bodyPr wrap="square" rtlCol="0">
            <a:spAutoFit/>
          </a:bodyPr>
          <a:lstStyle/>
          <a:p>
            <a:r>
              <a:rPr lang="nb-NO" sz="2800" dirty="0"/>
              <a:t>Foreldreregler</a:t>
            </a:r>
          </a:p>
        </p:txBody>
      </p:sp>
      <p:sp>
        <p:nvSpPr>
          <p:cNvPr id="22" name="TekstSylinder 21"/>
          <p:cNvSpPr txBox="1"/>
          <p:nvPr/>
        </p:nvSpPr>
        <p:spPr>
          <a:xfrm>
            <a:off x="7968574" y="2930577"/>
            <a:ext cx="3219856" cy="1477328"/>
          </a:xfrm>
          <a:prstGeom prst="rect">
            <a:avLst/>
          </a:prstGeom>
          <a:noFill/>
        </p:spPr>
        <p:txBody>
          <a:bodyPr wrap="square" rtlCol="0">
            <a:spAutoFit/>
          </a:bodyPr>
          <a:lstStyle/>
          <a:p>
            <a:r>
              <a:rPr lang="nb-NO" dirty="0"/>
              <a:t>Stort sett uendret. En svak økning av andelen som lurt seg fra å betale.</a:t>
            </a:r>
          </a:p>
          <a:p>
            <a:endParaRPr lang="nb-NO" dirty="0"/>
          </a:p>
          <a:p>
            <a:endParaRPr lang="nb-NO" dirty="0"/>
          </a:p>
        </p:txBody>
      </p:sp>
      <p:sp>
        <p:nvSpPr>
          <p:cNvPr id="18" name="TekstSylinder 17"/>
          <p:cNvSpPr txBox="1"/>
          <p:nvPr/>
        </p:nvSpPr>
        <p:spPr>
          <a:xfrm>
            <a:off x="4144794" y="3133103"/>
            <a:ext cx="3195536" cy="646331"/>
          </a:xfrm>
          <a:prstGeom prst="rect">
            <a:avLst/>
          </a:prstGeom>
          <a:noFill/>
        </p:spPr>
        <p:txBody>
          <a:bodyPr wrap="square" rtlCol="0">
            <a:spAutoFit/>
          </a:bodyPr>
          <a:lstStyle/>
          <a:p>
            <a:r>
              <a:rPr lang="nb-NO" dirty="0"/>
              <a:t>Tydelige foreldreregler. Litt synkende over tid.  </a:t>
            </a:r>
          </a:p>
        </p:txBody>
      </p:sp>
    </p:spTree>
    <p:extLst>
      <p:ext uri="{BB962C8B-B14F-4D97-AF65-F5344CB8AC3E}">
        <p14:creationId xmlns:p14="http://schemas.microsoft.com/office/powerpoint/2010/main" val="208128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5" grpId="0"/>
      <p:bldP spid="22"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kstSylinder 5"/>
          <p:cNvSpPr txBox="1"/>
          <p:nvPr/>
        </p:nvSpPr>
        <p:spPr>
          <a:xfrm>
            <a:off x="4688730" y="671209"/>
            <a:ext cx="254864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rgbClr val="000000"/>
                </a:solidFill>
                <a:effectLst/>
                <a:uLnTx/>
                <a:uFillTx/>
                <a:latin typeface="Verdana" panose="020B0604030504040204"/>
                <a:ea typeface="+mn-ea"/>
                <a:cs typeface="+mn-cs"/>
              </a:rPr>
              <a:t>Utagerende atferd (vg1)</a:t>
            </a:r>
          </a:p>
        </p:txBody>
      </p:sp>
      <p:sp>
        <p:nvSpPr>
          <p:cNvPr id="7" name="TekstSylinder 6"/>
          <p:cNvSpPr txBox="1"/>
          <p:nvPr/>
        </p:nvSpPr>
        <p:spPr>
          <a:xfrm>
            <a:off x="548799" y="839226"/>
            <a:ext cx="254864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rgbClr val="000000"/>
                </a:solidFill>
                <a:effectLst/>
                <a:uLnTx/>
                <a:uFillTx/>
                <a:latin typeface="Verdana" panose="020B0604030504040204"/>
                <a:ea typeface="+mn-ea"/>
                <a:cs typeface="+mn-cs"/>
              </a:rPr>
              <a:t>Bruk av rusmidler</a:t>
            </a:r>
          </a:p>
        </p:txBody>
      </p:sp>
      <p:sp>
        <p:nvSpPr>
          <p:cNvPr id="9" name="TekstSylinder 8"/>
          <p:cNvSpPr txBox="1"/>
          <p:nvPr/>
        </p:nvSpPr>
        <p:spPr>
          <a:xfrm>
            <a:off x="7743218" y="2053972"/>
            <a:ext cx="25486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rgbClr val="000000"/>
                </a:solidFill>
                <a:effectLst/>
                <a:uLnTx/>
                <a:uFillTx/>
                <a:latin typeface="Verdana" panose="020B0604030504040204"/>
                <a:ea typeface="+mn-ea"/>
                <a:cs typeface="+mn-cs"/>
              </a:rPr>
              <a:t>Regelbrudd</a:t>
            </a:r>
          </a:p>
        </p:txBody>
      </p:sp>
      <p:cxnSp>
        <p:nvCxnSpPr>
          <p:cNvPr id="11" name="Rett pilkobling 10"/>
          <p:cNvCxnSpPr/>
          <p:nvPr/>
        </p:nvCxnSpPr>
        <p:spPr>
          <a:xfrm flipH="1" flipV="1">
            <a:off x="6858000" y="1625316"/>
            <a:ext cx="505838" cy="4286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p:cNvCxnSpPr/>
          <p:nvPr/>
        </p:nvCxnSpPr>
        <p:spPr>
          <a:xfrm flipV="1">
            <a:off x="3072318" y="1316280"/>
            <a:ext cx="1206230" cy="137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kstSylinder 13"/>
          <p:cNvSpPr txBox="1"/>
          <p:nvPr/>
        </p:nvSpPr>
        <p:spPr>
          <a:xfrm>
            <a:off x="396770" y="1833778"/>
            <a:ext cx="3195536" cy="45397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700" b="0" i="0" u="none" strike="noStrike" kern="1200" cap="none" spc="0" normalizeH="0" baseline="0" noProof="0" dirty="0">
                <a:ln>
                  <a:noFill/>
                </a:ln>
                <a:solidFill>
                  <a:srgbClr val="000000"/>
                </a:solidFill>
                <a:effectLst/>
                <a:uLnTx/>
                <a:uFillTx/>
                <a:latin typeface="Verdana" panose="020B0604030504040204"/>
                <a:ea typeface="+mn-ea"/>
                <a:cs typeface="+mn-cs"/>
              </a:rPr>
              <a:t>Bruken er lav. Noe reduksjon i bruk av alkohol og snus, noe økning av røyk.</a:t>
            </a:r>
            <a:r>
              <a:rPr kumimoji="0" lang="nb-NO" sz="1700" b="0" i="0" u="none" strike="noStrike" kern="1200" cap="none" spc="0" normalizeH="0" noProof="0" dirty="0">
                <a:ln>
                  <a:noFill/>
                </a:ln>
                <a:solidFill>
                  <a:srgbClr val="000000"/>
                </a:solidFill>
                <a:effectLst/>
                <a:uLnTx/>
                <a:uFillTx/>
                <a:latin typeface="Verdana" panose="020B0604030504040204"/>
                <a:ea typeface="+mn-ea"/>
                <a:cs typeface="+mn-cs"/>
              </a:rPr>
              <a:t> Små forandringer.</a:t>
            </a:r>
            <a:r>
              <a:rPr kumimoji="0" lang="nb-NO" sz="1700" b="0" i="0" u="none" strike="noStrike" kern="1200" cap="none" spc="0" normalizeH="0" baseline="0" noProof="0" dirty="0">
                <a:ln>
                  <a:noFill/>
                </a:ln>
                <a:solidFill>
                  <a:srgbClr val="000000"/>
                </a:solidFill>
                <a:effectLst/>
                <a:uLnTx/>
                <a:uFillTx/>
                <a:latin typeface="Verdana" panose="020B060403050404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700" b="0" i="0" u="none" strike="noStrike" kern="1200" cap="none" spc="0" normalizeH="0" baseline="0" noProof="0" dirty="0">
              <a:ln>
                <a:noFill/>
              </a:ln>
              <a:solidFill>
                <a:srgbClr val="000000"/>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700" b="0" i="0" u="none" strike="noStrike" kern="1200" cap="none" spc="0" normalizeH="0" baseline="0" noProof="0" dirty="0">
                <a:ln>
                  <a:noFill/>
                </a:ln>
                <a:solidFill>
                  <a:srgbClr val="000000"/>
                </a:solidFill>
                <a:effectLst/>
                <a:uLnTx/>
                <a:uFillTx/>
                <a:latin typeface="Verdana" panose="020B0604030504040204"/>
                <a:ea typeface="+mn-ea"/>
                <a:cs typeface="+mn-cs"/>
              </a:rPr>
              <a:t>Økning i bruk av cannabis og andre narkotiske stoffer. Små tall, men i overkant av en fordobling siden 2016.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700" b="0" i="0" u="none" strike="noStrike" kern="1200" cap="none" spc="0" normalizeH="0" baseline="0" noProof="0" dirty="0">
              <a:ln>
                <a:noFill/>
              </a:ln>
              <a:solidFill>
                <a:srgbClr val="000000"/>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700" b="0" i="0" u="none" strike="noStrike" kern="1200" cap="none" spc="0" normalizeH="0" baseline="0" noProof="0" dirty="0">
                <a:ln>
                  <a:noFill/>
                </a:ln>
                <a:solidFill>
                  <a:srgbClr val="000000"/>
                </a:solidFill>
                <a:effectLst/>
                <a:uLnTx/>
                <a:uFillTx/>
                <a:latin typeface="Verdana" panose="020B0604030504040204"/>
                <a:ea typeface="+mn-ea"/>
                <a:cs typeface="+mn-cs"/>
              </a:rPr>
              <a:t>Tilgangen på cannabis rapporteres uforandret.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700" b="0" i="0" u="none" strike="noStrike" kern="1200" cap="none" spc="0" normalizeH="0" baseline="0" noProof="0" dirty="0">
              <a:ln>
                <a:noFill/>
              </a:ln>
              <a:solidFill>
                <a:srgbClr val="000000"/>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700" b="0" i="0" u="none" strike="noStrike" kern="1200" cap="none" spc="0" normalizeH="0" baseline="0" noProof="0" dirty="0">
                <a:ln>
                  <a:noFill/>
                </a:ln>
                <a:solidFill>
                  <a:srgbClr val="000000"/>
                </a:solidFill>
                <a:effectLst/>
                <a:uLnTx/>
                <a:uFillTx/>
                <a:latin typeface="Verdana" panose="020B0604030504040204"/>
                <a:ea typeface="+mn-ea"/>
                <a:cs typeface="+mn-cs"/>
              </a:rPr>
              <a:t>Farlighetsgraden tydelig ned. Gjelder </a:t>
            </a:r>
            <a:r>
              <a:rPr lang="nb-NO" sz="1700" dirty="0">
                <a:solidFill>
                  <a:srgbClr val="000000"/>
                </a:solidFill>
                <a:latin typeface="Verdana" panose="020B0604030504040204"/>
              </a:rPr>
              <a:t>også cannabis. </a:t>
            </a:r>
            <a:endParaRPr kumimoji="0" lang="nb-NO" sz="17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15" name="TekstSylinder 14"/>
          <p:cNvSpPr txBox="1"/>
          <p:nvPr/>
        </p:nvSpPr>
        <p:spPr>
          <a:xfrm>
            <a:off x="4054813" y="2031713"/>
            <a:ext cx="33754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rgbClr val="000000"/>
                </a:solidFill>
                <a:effectLst/>
                <a:uLnTx/>
                <a:uFillTx/>
                <a:latin typeface="Verdana" panose="020B0604030504040204"/>
                <a:ea typeface="+mn-ea"/>
                <a:cs typeface="+mn-cs"/>
              </a:rPr>
              <a:t>Foreldreregler</a:t>
            </a:r>
          </a:p>
        </p:txBody>
      </p:sp>
      <p:sp>
        <p:nvSpPr>
          <p:cNvPr id="22" name="TekstSylinder 21"/>
          <p:cNvSpPr txBox="1"/>
          <p:nvPr/>
        </p:nvSpPr>
        <p:spPr>
          <a:xfrm>
            <a:off x="7968574" y="2930577"/>
            <a:ext cx="321985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Verdana" panose="020B0604030504040204"/>
                <a:ea typeface="+mn-ea"/>
                <a:cs typeface="+mn-cs"/>
              </a:rPr>
              <a:t>En liten øking av å ta ting i butikk uten å betale.</a:t>
            </a:r>
            <a:r>
              <a:rPr kumimoji="0" lang="nb-NO" sz="1800" b="0" i="0" u="none" strike="noStrike" kern="1200" cap="none" spc="0" normalizeH="0" noProof="0" dirty="0">
                <a:ln>
                  <a:noFill/>
                </a:ln>
                <a:solidFill>
                  <a:srgbClr val="000000"/>
                </a:solidFill>
                <a:effectLst/>
                <a:uLnTx/>
                <a:uFillTx/>
                <a:latin typeface="Verdana" panose="020B0604030504040204"/>
                <a:ea typeface="+mn-ea"/>
                <a:cs typeface="+mn-cs"/>
              </a:rPr>
              <a:t> Stort sett uendret.</a:t>
            </a:r>
            <a:endParaRPr kumimoji="0" lang="nb-NO" sz="1800" b="0" i="0" u="none" strike="noStrike" kern="1200" cap="none" spc="0" normalizeH="0" baseline="0" noProof="0" dirty="0">
              <a:ln>
                <a:noFill/>
              </a:ln>
              <a:solidFill>
                <a:srgbClr val="000000"/>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18" name="TekstSylinder 17"/>
          <p:cNvSpPr txBox="1"/>
          <p:nvPr/>
        </p:nvSpPr>
        <p:spPr>
          <a:xfrm>
            <a:off x="4144794" y="2930577"/>
            <a:ext cx="319553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rgbClr val="000000"/>
                </a:solidFill>
                <a:latin typeface="Verdana" panose="020B0604030504040204"/>
              </a:rPr>
              <a:t>40 prosent vet ikke eller mener de får lov å drikke av foreldrene.</a:t>
            </a:r>
            <a:r>
              <a:rPr kumimoji="0" lang="nb-NO" sz="1800" b="0" i="0" u="none" strike="noStrike" kern="1200" cap="none" spc="0" normalizeH="0" baseline="0" noProof="0" dirty="0">
                <a:ln>
                  <a:noFill/>
                </a:ln>
                <a:solidFill>
                  <a:srgbClr val="000000"/>
                </a:solidFill>
                <a:effectLst/>
                <a:uLnTx/>
                <a:uFillTx/>
                <a:latin typeface="Verdana" panose="020B0604030504040204"/>
                <a:ea typeface="+mn-ea"/>
                <a:cs typeface="+mn-cs"/>
              </a:rPr>
              <a:t> Litt </a:t>
            </a:r>
            <a:r>
              <a:rPr lang="nb-NO" noProof="0" dirty="0">
                <a:solidFill>
                  <a:srgbClr val="000000"/>
                </a:solidFill>
                <a:latin typeface="Verdana" panose="020B0604030504040204"/>
              </a:rPr>
              <a:t>s</a:t>
            </a:r>
            <a:r>
              <a:rPr lang="nb-NO" dirty="0">
                <a:solidFill>
                  <a:srgbClr val="000000"/>
                </a:solidFill>
                <a:latin typeface="Verdana" panose="020B0604030504040204"/>
              </a:rPr>
              <a:t>vakere foreldreregler </a:t>
            </a:r>
            <a:r>
              <a:rPr kumimoji="0" lang="nb-NO" sz="1800" b="0" i="0" u="none" strike="noStrike" kern="1200" cap="none" spc="0" normalizeH="0" baseline="0" noProof="0" dirty="0">
                <a:ln>
                  <a:noFill/>
                </a:ln>
                <a:solidFill>
                  <a:srgbClr val="000000"/>
                </a:solidFill>
                <a:effectLst/>
                <a:uLnTx/>
                <a:uFillTx/>
                <a:latin typeface="Verdana" panose="020B0604030504040204"/>
                <a:ea typeface="+mn-ea"/>
                <a:cs typeface="+mn-cs"/>
              </a:rPr>
              <a:t>over tid.  </a:t>
            </a:r>
          </a:p>
        </p:txBody>
      </p:sp>
    </p:spTree>
    <p:extLst>
      <p:ext uri="{BB962C8B-B14F-4D97-AF65-F5344CB8AC3E}">
        <p14:creationId xmlns:p14="http://schemas.microsoft.com/office/powerpoint/2010/main" val="3919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5" grpId="0"/>
      <p:bldP spid="22"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tel 2"/>
          <p:cNvSpPr>
            <a:spLocks noGrp="1"/>
          </p:cNvSpPr>
          <p:nvPr>
            <p:ph type="title"/>
          </p:nvPr>
        </p:nvSpPr>
        <p:spPr>
          <a:xfrm>
            <a:off x="947316" y="328540"/>
            <a:ext cx="10515599" cy="893927"/>
          </a:xfrm>
        </p:spPr>
        <p:txBody>
          <a:bodyPr>
            <a:noAutofit/>
          </a:bodyPr>
          <a:lstStyle/>
          <a:p>
            <a:pPr algn="ctr"/>
            <a:r>
              <a:rPr lang="nb-NO" sz="4200" dirty="0">
                <a:latin typeface="Arial" panose="020B0604020202020204" pitchFamily="34" charset="0"/>
                <a:cs typeface="Arial" panose="020B0604020202020204" pitchFamily="34" charset="0"/>
              </a:rPr>
              <a:t>Hva skjer nå?</a:t>
            </a:r>
          </a:p>
        </p:txBody>
      </p:sp>
      <p:sp>
        <p:nvSpPr>
          <p:cNvPr id="4" name="Plassholder for innhold 3"/>
          <p:cNvSpPr>
            <a:spLocks noGrp="1"/>
          </p:cNvSpPr>
          <p:nvPr>
            <p:ph idx="1"/>
          </p:nvPr>
        </p:nvSpPr>
        <p:spPr>
          <a:xfrm>
            <a:off x="1113340" y="2080642"/>
            <a:ext cx="10183550" cy="4496738"/>
          </a:xfrm>
        </p:spPr>
        <p:txBody>
          <a:bodyPr>
            <a:noAutofit/>
          </a:bodyPr>
          <a:lstStyle/>
          <a:p>
            <a:pPr marL="342900" indent="-342900">
              <a:buFont typeface="Arial" panose="020B0604020202020204" pitchFamily="34" charset="0"/>
              <a:buChar char="•"/>
            </a:pPr>
            <a:r>
              <a:rPr lang="nb-NO" sz="2200" dirty="0">
                <a:latin typeface="Arial" panose="020B0604020202020204" pitchFamily="34" charset="0"/>
                <a:cs typeface="Arial" panose="020B0604020202020204" pitchFamily="34" charset="0"/>
              </a:rPr>
              <a:t>Kommunen</a:t>
            </a:r>
            <a:r>
              <a:rPr lang="nb-NO" sz="2200" dirty="0">
                <a:latin typeface="Arial" panose="020B0604020202020204" pitchFamily="34" charset="0"/>
                <a:cs typeface="Athiti Medium" panose="00000600000000000000" pitchFamily="2" charset="-34"/>
              </a:rPr>
              <a:t> går gjennom egne tall, forhåpentligvis på helhetlig måte. Ser etter mønster, stiller spørsmål, lager hypoteser og søker mer kunnskap. </a:t>
            </a:r>
          </a:p>
          <a:p>
            <a:pPr marL="342900" indent="-342900">
              <a:buFont typeface="Arial" panose="020B0604020202020204" pitchFamily="34" charset="0"/>
              <a:buChar char="•"/>
            </a:pPr>
            <a:r>
              <a:rPr lang="nb-NO" sz="2200" dirty="0">
                <a:latin typeface="Arial" panose="020B0604020202020204" pitchFamily="34" charset="0"/>
                <a:cs typeface="Athiti Medium" panose="00000600000000000000" pitchFamily="2" charset="-34"/>
              </a:rPr>
              <a:t>Kommunen kan når som helst be om mer hjelp av </a:t>
            </a:r>
            <a:r>
              <a:rPr lang="nb-NO" sz="2200" dirty="0" err="1">
                <a:latin typeface="Arial" panose="020B0604020202020204" pitchFamily="34" charset="0"/>
                <a:cs typeface="Athiti Medium" panose="00000600000000000000" pitchFamily="2" charset="-34"/>
              </a:rPr>
              <a:t>KoRus</a:t>
            </a:r>
            <a:r>
              <a:rPr lang="nb-NO" sz="2200" dirty="0">
                <a:latin typeface="Arial" panose="020B0604020202020204" pitchFamily="34" charset="0"/>
                <a:cs typeface="Athiti Medium" panose="00000600000000000000" pitchFamily="2" charset="-34"/>
              </a:rPr>
              <a:t> (etter juni). </a:t>
            </a:r>
            <a:r>
              <a:rPr lang="nb-NO" sz="2200" dirty="0" err="1">
                <a:latin typeface="Arial" panose="020B0604020202020204" pitchFamily="34" charset="0"/>
                <a:cs typeface="Athiti Medium" panose="00000600000000000000" pitchFamily="2" charset="-34"/>
              </a:rPr>
              <a:t>KoRus</a:t>
            </a:r>
            <a:r>
              <a:rPr lang="nb-NO" sz="2200" dirty="0">
                <a:latin typeface="Arial" panose="020B0604020202020204" pitchFamily="34" charset="0"/>
                <a:cs typeface="Athiti Medium" panose="00000600000000000000" pitchFamily="2" charset="-34"/>
              </a:rPr>
              <a:t> har tilgang til rådata og kan både finne mer informasjon og se på sammenhenger. </a:t>
            </a:r>
          </a:p>
          <a:p>
            <a:endParaRPr lang="nb-NO" sz="2200" dirty="0">
              <a:latin typeface="Arial" panose="020B0604020202020204" pitchFamily="34" charset="0"/>
              <a:cs typeface="Athiti Medium" panose="00000600000000000000" pitchFamily="2" charset="-34"/>
            </a:endParaRPr>
          </a:p>
          <a:p>
            <a:pPr marL="342900" indent="-342900">
              <a:buFont typeface="Arial" panose="020B0604020202020204" pitchFamily="34" charset="0"/>
              <a:buChar char="•"/>
            </a:pPr>
            <a:endParaRPr lang="nb-NO" sz="2200" dirty="0">
              <a:latin typeface="Arial" panose="020B0604020202020204" pitchFamily="34" charset="0"/>
              <a:cs typeface="Athiti Medium" panose="00000600000000000000" pitchFamily="2" charset="-34"/>
            </a:endParaRPr>
          </a:p>
        </p:txBody>
      </p:sp>
    </p:spTree>
    <p:extLst>
      <p:ext uri="{BB962C8B-B14F-4D97-AF65-F5344CB8AC3E}">
        <p14:creationId xmlns:p14="http://schemas.microsoft.com/office/powerpoint/2010/main" val="371246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tel 2"/>
          <p:cNvSpPr>
            <a:spLocks noGrp="1"/>
          </p:cNvSpPr>
          <p:nvPr>
            <p:ph type="title"/>
          </p:nvPr>
        </p:nvSpPr>
        <p:spPr>
          <a:xfrm>
            <a:off x="947316" y="328540"/>
            <a:ext cx="10515599" cy="893927"/>
          </a:xfrm>
        </p:spPr>
        <p:txBody>
          <a:bodyPr>
            <a:noAutofit/>
          </a:bodyPr>
          <a:lstStyle/>
          <a:p>
            <a:pPr algn="ctr"/>
            <a:r>
              <a:rPr lang="nb-NO" sz="4200" dirty="0" err="1">
                <a:latin typeface="Arial" panose="020B0604020202020204" pitchFamily="34" charset="0"/>
                <a:cs typeface="Arial" panose="020B0604020202020204" pitchFamily="34" charset="0"/>
              </a:rPr>
              <a:t>Ungdagane</a:t>
            </a:r>
            <a:r>
              <a:rPr lang="nb-NO" sz="4200" dirty="0">
                <a:latin typeface="Arial" panose="020B0604020202020204" pitchFamily="34" charset="0"/>
                <a:cs typeface="Arial" panose="020B0604020202020204" pitchFamily="34" charset="0"/>
              </a:rPr>
              <a:t> 25. og 26. oktober.</a:t>
            </a:r>
          </a:p>
        </p:txBody>
      </p:sp>
      <p:sp>
        <p:nvSpPr>
          <p:cNvPr id="4" name="Plassholder for innhold 3"/>
          <p:cNvSpPr>
            <a:spLocks noGrp="1"/>
          </p:cNvSpPr>
          <p:nvPr>
            <p:ph idx="1"/>
          </p:nvPr>
        </p:nvSpPr>
        <p:spPr>
          <a:xfrm>
            <a:off x="1032317" y="1791768"/>
            <a:ext cx="10183550" cy="4496738"/>
          </a:xfrm>
        </p:spPr>
        <p:txBody>
          <a:bodyPr>
            <a:noAutofit/>
          </a:bodyPr>
          <a:lstStyle/>
          <a:p>
            <a:pPr marL="342900" indent="-342900">
              <a:buFont typeface="Arial" panose="020B0604020202020204" pitchFamily="34" charset="0"/>
              <a:buChar char="•"/>
            </a:pPr>
            <a:r>
              <a:rPr lang="nb-NO" sz="2200" dirty="0" err="1">
                <a:latin typeface="Arial" panose="020B0604020202020204" pitchFamily="34" charset="0"/>
                <a:cs typeface="Athiti Medium" panose="00000600000000000000" pitchFamily="2" charset="-34"/>
              </a:rPr>
              <a:t>KoRus</a:t>
            </a:r>
            <a:r>
              <a:rPr lang="nb-NO" sz="2200" dirty="0">
                <a:latin typeface="Arial" panose="020B0604020202020204" pitchFamily="34" charset="0"/>
                <a:cs typeface="Athiti Medium" panose="00000600000000000000" pitchFamily="2" charset="-34"/>
              </a:rPr>
              <a:t> jobber sammen med Universitetet i Stavanger, regionalt kunnskapssenter for barn og unge samt regionalt ressurssenter om vold, traumatisk stress og selvmordsforebygging for å utvikle bedre og mer helhetlig forståelse. </a:t>
            </a:r>
          </a:p>
          <a:p>
            <a:pPr marL="342900" indent="-342900">
              <a:buFont typeface="Arial" panose="020B0604020202020204" pitchFamily="34" charset="0"/>
              <a:buChar char="•"/>
            </a:pPr>
            <a:r>
              <a:rPr lang="nb-NO" sz="2200" dirty="0">
                <a:latin typeface="Arial" panose="020B0604020202020204" pitchFamily="34" charset="0"/>
                <a:cs typeface="Athiti Medium" panose="00000600000000000000" pitchFamily="2" charset="-34"/>
              </a:rPr>
              <a:t>Opplevd ensomhet, hva er det? Hva er relasjoner av god kvalitet? Selvmordstanker er et uttrykk for hva? Hvem ber egentlig om hjelp, og kan det forandre og utvikle vår forståelse for selvbilde og psykisk helse?</a:t>
            </a:r>
          </a:p>
          <a:p>
            <a:pPr marL="342900" indent="-342900">
              <a:buFont typeface="Arial" panose="020B0604020202020204" pitchFamily="34" charset="0"/>
              <a:buChar char="•"/>
            </a:pPr>
            <a:r>
              <a:rPr lang="nb-NO" sz="2200" dirty="0">
                <a:latin typeface="Arial" panose="020B0604020202020204" pitchFamily="34" charset="0"/>
                <a:cs typeface="Athiti Medium" panose="00000600000000000000" pitchFamily="2" charset="-34"/>
              </a:rPr>
              <a:t>Det kommer mere…</a:t>
            </a:r>
          </a:p>
        </p:txBody>
      </p:sp>
    </p:spTree>
    <p:extLst>
      <p:ext uri="{BB962C8B-B14F-4D97-AF65-F5344CB8AC3E}">
        <p14:creationId xmlns:p14="http://schemas.microsoft.com/office/powerpoint/2010/main" val="218429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tel 2"/>
          <p:cNvSpPr>
            <a:spLocks noGrp="1"/>
          </p:cNvSpPr>
          <p:nvPr>
            <p:ph type="title"/>
          </p:nvPr>
        </p:nvSpPr>
        <p:spPr>
          <a:xfrm>
            <a:off x="1075837" y="622112"/>
            <a:ext cx="10515599" cy="453392"/>
          </a:xfrm>
        </p:spPr>
        <p:txBody>
          <a:bodyPr>
            <a:noAutofit/>
          </a:bodyPr>
          <a:lstStyle/>
          <a:p>
            <a:r>
              <a:rPr lang="nb-NO" sz="2800" dirty="0">
                <a:latin typeface="Arial" panose="020B0604020202020204" pitchFamily="34" charset="0"/>
                <a:cs typeface="Arial" panose="020B0604020202020204" pitchFamily="34" charset="0"/>
              </a:rPr>
              <a:t>Har deltakelse og variasjoner noen betydning?</a:t>
            </a:r>
          </a:p>
        </p:txBody>
      </p:sp>
      <p:sp>
        <p:nvSpPr>
          <p:cNvPr id="4" name="Plassholder for innhold 3"/>
          <p:cNvSpPr>
            <a:spLocks noGrp="1"/>
          </p:cNvSpPr>
          <p:nvPr>
            <p:ph idx="1"/>
          </p:nvPr>
        </p:nvSpPr>
        <p:spPr>
          <a:xfrm>
            <a:off x="976983" y="1603412"/>
            <a:ext cx="9209754" cy="3419488"/>
          </a:xfrm>
        </p:spPr>
        <p:txBody>
          <a:bodyPr>
            <a:noAutofit/>
          </a:bodyPr>
          <a:lstStyle/>
          <a:p>
            <a:pPr marL="342900" indent="-342900">
              <a:buFont typeface="Arial" panose="020B0604020202020204" pitchFamily="34" charset="0"/>
              <a:buChar char="•"/>
            </a:pPr>
            <a:r>
              <a:rPr lang="nb-NO" sz="2200" dirty="0">
                <a:latin typeface="Arial" panose="020B0604020202020204" pitchFamily="34" charset="0"/>
                <a:cs typeface="Arial" panose="020B0604020202020204" pitchFamily="34" charset="0"/>
              </a:rPr>
              <a:t>Med et «forskerblikk» kan vi konstatere at alt over 70 prosent er valide tall. Tidligere undersøkelser viser at resultatene for ungdomspopulasjonen ikke forandres med økt deltakelse.  </a:t>
            </a:r>
          </a:p>
          <a:p>
            <a:pPr marL="342900" indent="-342900">
              <a:buFont typeface="Arial" panose="020B0604020202020204" pitchFamily="34" charset="0"/>
              <a:buChar char="•"/>
            </a:pPr>
            <a:r>
              <a:rPr lang="nb-NO" sz="2200" dirty="0">
                <a:latin typeface="Arial" panose="020B0604020202020204" pitchFamily="34" charset="0"/>
                <a:cs typeface="Arial" panose="020B0604020202020204" pitchFamily="34" charset="0"/>
              </a:rPr>
              <a:t>Unntak fra ovennevnte: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Dersom ungdomsrepresentasjonen er skjevt fordelt kan høyere deltakelse enn 70 prosent allikevel være utilstrekkelige.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Dersom volumet er stort så vil lavere deltakelse enn 70 prosent som regel være tilstrekkelig. </a:t>
            </a:r>
          </a:p>
          <a:p>
            <a:pPr marL="342900" indent="-342900">
              <a:buFont typeface="Arial" panose="020B0604020202020204" pitchFamily="34" charset="0"/>
              <a:buChar char="•"/>
            </a:pPr>
            <a:r>
              <a:rPr lang="nb-NO" sz="2200" dirty="0">
                <a:latin typeface="Arial" panose="020B0604020202020204" pitchFamily="34" charset="0"/>
                <a:cs typeface="Arial" panose="020B0604020202020204" pitchFamily="34" charset="0"/>
              </a:rPr>
              <a:t>Med et «demokratiblikk», så er det ønskelig å nå så tett opp mot 100 prosent som mulig - med en tilsvarende stor respekt for den demokratiske retten å avstå. </a:t>
            </a:r>
          </a:p>
          <a:p>
            <a:pPr marL="342900" indent="-342900">
              <a:buFont typeface="Arial" panose="020B0604020202020204" pitchFamily="34" charset="0"/>
              <a:buChar char="•"/>
            </a:pPr>
            <a:endParaRPr lang="nb-NO" sz="22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nb-NO" sz="22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nb-NO"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04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464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Arial" panose="020B0604020202020204" pitchFamily="34" charset="0"/>
                <a:cs typeface="Arial" panose="020B0604020202020204" pitchFamily="34" charset="0"/>
              </a:rPr>
              <a:t>Noen grunner til at vi skal være </a:t>
            </a:r>
            <a:r>
              <a:rPr lang="nb-NO" i="1" dirty="0">
                <a:latin typeface="Arial" panose="020B0604020202020204" pitchFamily="34" charset="0"/>
                <a:cs typeface="Arial" panose="020B0604020202020204" pitchFamily="34" charset="0"/>
              </a:rPr>
              <a:t>forsiktige</a:t>
            </a:r>
            <a:r>
              <a:rPr lang="nb-NO" dirty="0">
                <a:latin typeface="Arial" panose="020B0604020202020204" pitchFamily="34" charset="0"/>
                <a:cs typeface="Arial" panose="020B0604020202020204" pitchFamily="34" charset="0"/>
              </a:rPr>
              <a:t> med tolkninger av </a:t>
            </a:r>
            <a:r>
              <a:rPr lang="nb-NO" dirty="0" err="1">
                <a:latin typeface="Arial" panose="020B0604020202020204" pitchFamily="34" charset="0"/>
                <a:cs typeface="Arial" panose="020B0604020202020204" pitchFamily="34" charset="0"/>
              </a:rPr>
              <a:t>Ungdata</a:t>
            </a:r>
            <a:r>
              <a:rPr lang="nb-NO" dirty="0">
                <a:latin typeface="Arial" panose="020B0604020202020204" pitchFamily="34" charset="0"/>
                <a:cs typeface="Arial" panose="020B0604020202020204" pitchFamily="34" charset="0"/>
              </a:rPr>
              <a:t> tallene</a:t>
            </a:r>
          </a:p>
        </p:txBody>
      </p:sp>
      <p:sp>
        <p:nvSpPr>
          <p:cNvPr id="3" name="Plassholder for innhold 2"/>
          <p:cNvSpPr>
            <a:spLocks noGrp="1"/>
          </p:cNvSpPr>
          <p:nvPr>
            <p:ph idx="1"/>
          </p:nvPr>
        </p:nvSpPr>
        <p:spPr/>
        <p:txBody>
          <a:bodyPr>
            <a:normAutofit/>
          </a:bodyPr>
          <a:lstStyle/>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Vi vet ikke noe om det vi </a:t>
            </a:r>
            <a:r>
              <a:rPr lang="nb-NO" i="1" dirty="0">
                <a:latin typeface="Arial" panose="020B0604020202020204" pitchFamily="34" charset="0"/>
                <a:cs typeface="Arial" panose="020B0604020202020204" pitchFamily="34" charset="0"/>
              </a:rPr>
              <a:t>ikke</a:t>
            </a:r>
            <a:r>
              <a:rPr lang="nb-NO" dirty="0">
                <a:latin typeface="Arial" panose="020B0604020202020204" pitchFamily="34" charset="0"/>
                <a:cs typeface="Arial" panose="020B0604020202020204" pitchFamily="34" charset="0"/>
              </a:rPr>
              <a:t> spør om. 88 prosent mener undersøkelsen gir et godt bilde av hvordan de har det, 12 prosent mener det ikke. </a:t>
            </a:r>
          </a:p>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Vi skal være forsiktige med å la oss forføres av korrelasjonene i fine farger, noen ganger presentert ved hjelp av attraktive 3D søyler.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 Korrelasjon viser sammenheng, ikke årsakssammenheng.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 Korrelasjoner er sterke forenklinger av ofte komplekse virkeligheter.</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 Er rådata stor nok vil du nær sagt alltid kunne finne en statistisk signifikant sammenheng. </a:t>
            </a:r>
          </a:p>
        </p:txBody>
      </p:sp>
    </p:spTree>
    <p:extLst>
      <p:ext uri="{BB962C8B-B14F-4D97-AF65-F5344CB8AC3E}">
        <p14:creationId xmlns:p14="http://schemas.microsoft.com/office/powerpoint/2010/main" val="387287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1413164" y="640080"/>
            <a:ext cx="9217951" cy="5889246"/>
          </a:xfrm>
          <a:prstGeom prst="rect">
            <a:avLst/>
          </a:prstGeom>
        </p:spPr>
      </p:pic>
    </p:spTree>
    <p:extLst>
      <p:ext uri="{BB962C8B-B14F-4D97-AF65-F5344CB8AC3E}">
        <p14:creationId xmlns:p14="http://schemas.microsoft.com/office/powerpoint/2010/main" val="259702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Arial" panose="020B0604020202020204" pitchFamily="34" charset="0"/>
                <a:cs typeface="Arial" panose="020B0604020202020204" pitchFamily="34" charset="0"/>
              </a:rPr>
              <a:t>Som man spør får man svar…</a:t>
            </a:r>
          </a:p>
        </p:txBody>
      </p:sp>
      <p:graphicFrame>
        <p:nvGraphicFramePr>
          <p:cNvPr id="4" name="Diagram 3"/>
          <p:cNvGraphicFramePr/>
          <p:nvPr>
            <p:extLst>
              <p:ext uri="{D42A27DB-BD31-4B8C-83A1-F6EECF244321}">
                <p14:modId xmlns:p14="http://schemas.microsoft.com/office/powerpoint/2010/main" val="766490097"/>
              </p:ext>
            </p:extLst>
          </p:nvPr>
        </p:nvGraphicFramePr>
        <p:xfrm>
          <a:off x="759749" y="2630286"/>
          <a:ext cx="5016500" cy="3414183"/>
        </p:xfrm>
        <a:graphic>
          <a:graphicData uri="http://schemas.openxmlformats.org/drawingml/2006/chart">
            <c:chart xmlns:c="http://schemas.openxmlformats.org/drawingml/2006/chart" xmlns:r="http://schemas.openxmlformats.org/officeDocument/2006/relationships" r:id="rId2"/>
          </a:graphicData>
        </a:graphic>
      </p:graphicFrame>
      <p:pic>
        <p:nvPicPr>
          <p:cNvPr id="5" name="Bilde 4"/>
          <p:cNvPicPr>
            <a:picLocks noChangeAspect="1"/>
          </p:cNvPicPr>
          <p:nvPr/>
        </p:nvPicPr>
        <p:blipFill>
          <a:blip r:embed="rId3"/>
          <a:stretch>
            <a:fillRect/>
          </a:stretch>
        </p:blipFill>
        <p:spPr>
          <a:xfrm>
            <a:off x="6587341" y="2399463"/>
            <a:ext cx="5035732" cy="3322608"/>
          </a:xfrm>
          <a:prstGeom prst="rect">
            <a:avLst/>
          </a:prstGeom>
        </p:spPr>
      </p:pic>
      <p:sp>
        <p:nvSpPr>
          <p:cNvPr id="6" name="TekstSylinder 8"/>
          <p:cNvSpPr txBox="1"/>
          <p:nvPr/>
        </p:nvSpPr>
        <p:spPr>
          <a:xfrm>
            <a:off x="9398866" y="5644359"/>
            <a:ext cx="2082621" cy="4001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000" dirty="0">
                <a:cs typeface="Athiti Medium" panose="00000600000000000000"/>
              </a:rPr>
              <a:t>Haugesund US 2019 og 2021</a:t>
            </a:r>
            <a:br>
              <a:rPr lang="nb-NO" sz="1000" dirty="0">
                <a:cs typeface="Athiti Medium" panose="00000600000000000000"/>
              </a:rPr>
            </a:br>
            <a:r>
              <a:rPr lang="nb-NO" sz="1000" dirty="0">
                <a:cs typeface="Athiti Medium" panose="00000600000000000000"/>
              </a:rPr>
              <a:t>N=1214/1136</a:t>
            </a:r>
          </a:p>
        </p:txBody>
      </p:sp>
    </p:spTree>
    <p:extLst>
      <p:ext uri="{BB962C8B-B14F-4D97-AF65-F5344CB8AC3E}">
        <p14:creationId xmlns:p14="http://schemas.microsoft.com/office/powerpoint/2010/main" val="18860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Arial" panose="020B0604020202020204" pitchFamily="34" charset="0"/>
                <a:cs typeface="Arial" panose="020B0604020202020204" pitchFamily="34" charset="0"/>
              </a:rPr>
              <a:t>Noen grunner til at vi skal være </a:t>
            </a:r>
            <a:r>
              <a:rPr lang="nb-NO" i="1" dirty="0">
                <a:latin typeface="Arial" panose="020B0604020202020204" pitchFamily="34" charset="0"/>
                <a:cs typeface="Arial" panose="020B0604020202020204" pitchFamily="34" charset="0"/>
              </a:rPr>
              <a:t>frimodige</a:t>
            </a:r>
            <a:r>
              <a:rPr lang="nb-NO" dirty="0">
                <a:latin typeface="Arial" panose="020B0604020202020204" pitchFamily="34" charset="0"/>
                <a:cs typeface="Arial" panose="020B0604020202020204" pitchFamily="34" charset="0"/>
              </a:rPr>
              <a:t> med tolkninger av </a:t>
            </a:r>
            <a:r>
              <a:rPr lang="nb-NO" dirty="0" err="1">
                <a:latin typeface="Arial" panose="020B0604020202020204" pitchFamily="34" charset="0"/>
                <a:cs typeface="Arial" panose="020B0604020202020204" pitchFamily="34" charset="0"/>
              </a:rPr>
              <a:t>Ungdata</a:t>
            </a:r>
            <a:r>
              <a:rPr lang="nb-NO" dirty="0">
                <a:latin typeface="Arial" panose="020B0604020202020204" pitchFamily="34" charset="0"/>
                <a:cs typeface="Arial" panose="020B0604020202020204" pitchFamily="34" charset="0"/>
              </a:rPr>
              <a:t> tallene</a:t>
            </a:r>
          </a:p>
        </p:txBody>
      </p:sp>
      <p:sp>
        <p:nvSpPr>
          <p:cNvPr id="3" name="Plassholder for innhold 2"/>
          <p:cNvSpPr>
            <a:spLocks noGrp="1"/>
          </p:cNvSpPr>
          <p:nvPr>
            <p:ph idx="1"/>
          </p:nvPr>
        </p:nvSpPr>
        <p:spPr/>
        <p:txBody>
          <a:bodyPr>
            <a:normAutofit/>
          </a:bodyPr>
          <a:lstStyle/>
          <a:p>
            <a:endParaRPr lang="nb-NO" i="1" dirty="0">
              <a:latin typeface="Athiti Medium" panose="00000600000000000000" pitchFamily="2" charset="-34"/>
              <a:cs typeface="Athiti Medium" panose="00000600000000000000" pitchFamily="2" charset="-34"/>
            </a:endParaRPr>
          </a:p>
          <a:p>
            <a:pPr marL="285750" indent="-285750">
              <a:buFont typeface="Courier New" panose="02070309020205020404" pitchFamily="49" charset="0"/>
              <a:buChar char="o"/>
            </a:pPr>
            <a:r>
              <a:rPr lang="nb-NO" dirty="0" err="1">
                <a:latin typeface="Arial" panose="020B0604020202020204" pitchFamily="34" charset="0"/>
                <a:cs typeface="Arial" panose="020B0604020202020204" pitchFamily="34" charset="0"/>
              </a:rPr>
              <a:t>Ungdata</a:t>
            </a:r>
            <a:r>
              <a:rPr lang="nb-NO" dirty="0">
                <a:latin typeface="Arial" panose="020B0604020202020204" pitchFamily="34" charset="0"/>
                <a:cs typeface="Arial" panose="020B0604020202020204" pitchFamily="34" charset="0"/>
              </a:rPr>
              <a:t> er muligens verdens mest omfattende database med opplysninger om ungdom og oppvekst. Mer enn 800.000 respondenter i register. </a:t>
            </a:r>
          </a:p>
          <a:p>
            <a:pPr marL="285750" indent="-285750">
              <a:buFont typeface="Courier New" panose="02070309020205020404" pitchFamily="49" charset="0"/>
              <a:buChar char="o"/>
            </a:pPr>
            <a:r>
              <a:rPr lang="nb-NO" dirty="0">
                <a:latin typeface="Arial" panose="020B0604020202020204" pitchFamily="34" charset="0"/>
                <a:cs typeface="Arial" panose="020B0604020202020204" pitchFamily="34" charset="0"/>
              </a:rPr>
              <a:t>I Rogaland har  vi stilt nær sagt de samme spørsmålene til ungdommer  i alderen 13-18 hver tredje år fra 2010 (5 </a:t>
            </a:r>
            <a:r>
              <a:rPr lang="nb-NO" dirty="0" err="1">
                <a:latin typeface="Arial" panose="020B0604020202020204" pitchFamily="34" charset="0"/>
                <a:cs typeface="Arial" panose="020B0604020202020204" pitchFamily="34" charset="0"/>
              </a:rPr>
              <a:t>ggr</a:t>
            </a:r>
            <a:r>
              <a:rPr lang="nb-NO" dirty="0">
                <a:latin typeface="Arial" panose="020B0604020202020204" pitchFamily="34" charset="0"/>
                <a:cs typeface="Arial" panose="020B0604020202020204" pitchFamily="34" charset="0"/>
              </a:rPr>
              <a:t>). </a:t>
            </a:r>
          </a:p>
          <a:p>
            <a:pPr marL="285750" indent="-285750">
              <a:buFont typeface="Courier New" panose="02070309020205020404" pitchFamily="49" charset="0"/>
              <a:buChar char="o"/>
            </a:pPr>
            <a:r>
              <a:rPr lang="nb-NO" dirty="0">
                <a:latin typeface="Arial" panose="020B0604020202020204" pitchFamily="34" charset="0"/>
                <a:cs typeface="Arial" panose="020B0604020202020204" pitchFamily="34" charset="0"/>
              </a:rPr>
              <a:t>Vi kan derfor sammenligne ulike fenomen over tid og rom, og vi kan analysere fenomen i en større sammenheng – fortrinnsvis sammen med andre kunnskapskilder. </a:t>
            </a:r>
          </a:p>
          <a:p>
            <a:pPr marL="285750" indent="-285750">
              <a:buFont typeface="Arial" panose="020B0604020202020204" pitchFamily="34" charset="0"/>
              <a:buChar char="•"/>
            </a:pPr>
            <a:endParaRPr 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3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30213" y="1345262"/>
            <a:ext cx="10082097" cy="4569155"/>
          </a:xfrm>
        </p:spPr>
        <p:txBody>
          <a:bodyPr>
            <a:normAutofit/>
          </a:bodyPr>
          <a:lstStyle/>
          <a:p>
            <a:r>
              <a:rPr lang="nb-NO" sz="2600" dirty="0" err="1">
                <a:latin typeface="Arial" panose="020B0604020202020204" pitchFamily="34" charset="0"/>
                <a:cs typeface="Arial" panose="020B0604020202020204" pitchFamily="34" charset="0"/>
              </a:rPr>
              <a:t>Ungdata</a:t>
            </a:r>
            <a:r>
              <a:rPr lang="nb-NO" sz="2600" dirty="0">
                <a:latin typeface="Arial" panose="020B0604020202020204" pitchFamily="34" charset="0"/>
                <a:cs typeface="Arial" panose="020B0604020202020204" pitchFamily="34" charset="0"/>
              </a:rPr>
              <a:t> måler hvordan </a:t>
            </a:r>
            <a:r>
              <a:rPr lang="nb-NO" sz="2600" i="1" dirty="0">
                <a:latin typeface="Arial" panose="020B0604020202020204" pitchFamily="34" charset="0"/>
                <a:cs typeface="Arial" panose="020B0604020202020204" pitchFamily="34" charset="0"/>
              </a:rPr>
              <a:t>populasjonen</a:t>
            </a:r>
            <a:r>
              <a:rPr lang="nb-NO" sz="2600" dirty="0">
                <a:latin typeface="Arial" panose="020B0604020202020204" pitchFamily="34" charset="0"/>
                <a:cs typeface="Arial" panose="020B0604020202020204" pitchFamily="34" charset="0"/>
              </a:rPr>
              <a:t> har det. Undersøkelsen er derfor mest velegnet til å forstå og vurdere </a:t>
            </a:r>
            <a:r>
              <a:rPr lang="nb-NO" sz="2600" i="1" dirty="0">
                <a:latin typeface="Arial" panose="020B0604020202020204" pitchFamily="34" charset="0"/>
                <a:cs typeface="Arial" panose="020B0604020202020204" pitchFamily="34" charset="0"/>
              </a:rPr>
              <a:t>hovedtrekkene</a:t>
            </a:r>
            <a:r>
              <a:rPr lang="nb-NO" sz="2600" dirty="0">
                <a:latin typeface="Arial" panose="020B0604020202020204" pitchFamily="34" charset="0"/>
                <a:cs typeface="Arial" panose="020B0604020202020204" pitchFamily="34" charset="0"/>
              </a:rPr>
              <a:t> og eventuelle forandringer og trender. </a:t>
            </a:r>
          </a:p>
          <a:p>
            <a:r>
              <a:rPr lang="nb-NO" sz="2600" dirty="0">
                <a:latin typeface="Arial" panose="020B0604020202020204" pitchFamily="34" charset="0"/>
                <a:cs typeface="Arial" panose="020B0604020202020204" pitchFamily="34" charset="0"/>
              </a:rPr>
              <a:t>Ung i Rogaland bør i større grad brukes til langsiktig utforming lokalsamfunnet, enn å iverksette strakstiltak. Det er av den grunn viktig at f eks. politikere, strateger og planleggere </a:t>
            </a:r>
            <a:r>
              <a:rPr lang="nb-NO" sz="2600" i="1" dirty="0">
                <a:latin typeface="Arial" panose="020B0604020202020204" pitchFamily="34" charset="0"/>
                <a:cs typeface="Arial" panose="020B0604020202020204" pitchFamily="34" charset="0"/>
              </a:rPr>
              <a:t>tolker</a:t>
            </a:r>
            <a:r>
              <a:rPr lang="nb-NO" sz="2600" dirty="0">
                <a:latin typeface="Arial" panose="020B0604020202020204" pitchFamily="34" charset="0"/>
                <a:cs typeface="Arial" panose="020B0604020202020204" pitchFamily="34" charset="0"/>
              </a:rPr>
              <a:t> tallene </a:t>
            </a:r>
            <a:r>
              <a:rPr lang="nb-NO" sz="2600" i="1" dirty="0">
                <a:latin typeface="Arial" panose="020B0604020202020204" pitchFamily="34" charset="0"/>
                <a:cs typeface="Arial" panose="020B0604020202020204" pitchFamily="34" charset="0"/>
              </a:rPr>
              <a:t>riktig</a:t>
            </a:r>
            <a:r>
              <a:rPr lang="nb-NO" sz="2600" dirty="0">
                <a:latin typeface="Arial" panose="020B0604020202020204" pitchFamily="34" charset="0"/>
                <a:cs typeface="Arial" panose="020B0604020202020204" pitchFamily="34" charset="0"/>
              </a:rPr>
              <a:t> og forstår hvordan forskjellige faktorer </a:t>
            </a:r>
            <a:r>
              <a:rPr lang="nb-NO" sz="2600" i="1" dirty="0">
                <a:latin typeface="Arial" panose="020B0604020202020204" pitchFamily="34" charset="0"/>
                <a:cs typeface="Arial" panose="020B0604020202020204" pitchFamily="34" charset="0"/>
              </a:rPr>
              <a:t>henger</a:t>
            </a:r>
            <a:r>
              <a:rPr lang="nb-NO" sz="2600" dirty="0">
                <a:latin typeface="Arial" panose="020B0604020202020204" pitchFamily="34" charset="0"/>
                <a:cs typeface="Arial" panose="020B0604020202020204" pitchFamily="34" charset="0"/>
              </a:rPr>
              <a:t> </a:t>
            </a:r>
            <a:r>
              <a:rPr lang="nb-NO" sz="2600" i="1" dirty="0">
                <a:latin typeface="Arial" panose="020B0604020202020204" pitchFamily="34" charset="0"/>
                <a:cs typeface="Arial" panose="020B0604020202020204" pitchFamily="34" charset="0"/>
              </a:rPr>
              <a:t>sammen</a:t>
            </a:r>
            <a:r>
              <a:rPr lang="nb-NO" sz="2600" dirty="0">
                <a:latin typeface="Arial" panose="020B0604020202020204" pitchFamily="34" charset="0"/>
                <a:cs typeface="Arial" panose="020B0604020202020204" pitchFamily="34" charset="0"/>
              </a:rPr>
              <a:t>. </a:t>
            </a:r>
          </a:p>
          <a:p>
            <a:endParaRPr lang="nb-NO" dirty="0"/>
          </a:p>
          <a:p>
            <a:endParaRPr lang="nb-NO" dirty="0"/>
          </a:p>
        </p:txBody>
      </p:sp>
    </p:spTree>
    <p:extLst>
      <p:ext uri="{BB962C8B-B14F-4D97-AF65-F5344CB8AC3E}">
        <p14:creationId xmlns:p14="http://schemas.microsoft.com/office/powerpoint/2010/main" val="173271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1"/>
          <p:cNvSpPr txBox="1">
            <a:spLocks/>
          </p:cNvSpPr>
          <p:nvPr/>
        </p:nvSpPr>
        <p:spPr>
          <a:xfrm>
            <a:off x="1789551" y="593080"/>
            <a:ext cx="7909085" cy="986391"/>
          </a:xfrm>
          <a:prstGeom prst="rect">
            <a:avLst/>
          </a:prstGeom>
        </p:spPr>
        <p:txBody>
          <a:bodyPr>
            <a:normAutofit/>
          </a:bodyPr>
          <a:lst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4400" dirty="0"/>
              <a:t>Mål av livskvalitet. </a:t>
            </a:r>
          </a:p>
        </p:txBody>
      </p:sp>
      <p:sp>
        <p:nvSpPr>
          <p:cNvPr id="4" name="Rektangel 3"/>
          <p:cNvSpPr/>
          <p:nvPr/>
        </p:nvSpPr>
        <p:spPr>
          <a:xfrm>
            <a:off x="7075754" y="2132136"/>
            <a:ext cx="1949530" cy="1264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Selvbilde</a:t>
            </a:r>
          </a:p>
        </p:txBody>
      </p:sp>
      <p:sp>
        <p:nvSpPr>
          <p:cNvPr id="5" name="Rektangel 4"/>
          <p:cNvSpPr/>
          <p:nvPr/>
        </p:nvSpPr>
        <p:spPr>
          <a:xfrm>
            <a:off x="4528259" y="4325411"/>
            <a:ext cx="1949530" cy="1264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Mestring</a:t>
            </a:r>
          </a:p>
        </p:txBody>
      </p:sp>
      <p:sp>
        <p:nvSpPr>
          <p:cNvPr id="7" name="Rektangel 6"/>
          <p:cNvSpPr/>
          <p:nvPr/>
        </p:nvSpPr>
        <p:spPr>
          <a:xfrm>
            <a:off x="1864366" y="2132136"/>
            <a:ext cx="1949530" cy="1264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Psykisk helse</a:t>
            </a:r>
          </a:p>
        </p:txBody>
      </p:sp>
    </p:spTree>
    <p:extLst>
      <p:ext uri="{BB962C8B-B14F-4D97-AF65-F5344CB8AC3E}">
        <p14:creationId xmlns:p14="http://schemas.microsoft.com/office/powerpoint/2010/main" val="1994934637"/>
      </p:ext>
    </p:extLst>
  </p:cSld>
  <p:clrMapOvr>
    <a:masterClrMapping/>
  </p:clrMapOvr>
</p:sld>
</file>

<file path=ppt/theme/theme1.xml><?xml version="1.0" encoding="utf-8"?>
<a:theme xmlns:a="http://schemas.openxmlformats.org/drawingml/2006/main" name="Rolig">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gdata_mal_2022" id="{C17850CF-F8AD-44DF-BFF4-BED42C6543CD}" vid="{8B0AA5FF-F3C4-415D-ABCC-7F69F963F423}"/>
    </a:ext>
  </a:extLst>
</a:theme>
</file>

<file path=ppt/theme/theme2.xml><?xml version="1.0" encoding="utf-8"?>
<a:theme xmlns:a="http://schemas.openxmlformats.org/drawingml/2006/main" name="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gdata_mal_2022" id="{C17850CF-F8AD-44DF-BFF4-BED42C6543CD}" vid="{0BCA0D27-88CA-4230-A634-B174AD1FDC4A}"/>
    </a:ext>
  </a:extLst>
</a:theme>
</file>

<file path=ppt/theme/theme3.xml><?xml version="1.0" encoding="utf-8"?>
<a:theme xmlns:a="http://schemas.openxmlformats.org/drawingml/2006/main" name="Streker">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gdata_mal_2022" id="{C17850CF-F8AD-44DF-BFF4-BED42C6543CD}" vid="{71112C09-FA75-49E7-A35D-1C9FA1CC0E0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Ungdata_mal_2022</Template>
  <TotalTime>13313</TotalTime>
  <Words>1222</Words>
  <Application>Microsoft Office PowerPoint</Application>
  <PresentationFormat>Widescreen</PresentationFormat>
  <Paragraphs>103</Paragraphs>
  <Slides>30</Slides>
  <Notes>0</Notes>
  <HiddenSlides>0</HiddenSlides>
  <MMClips>0</MMClips>
  <ScaleCrop>false</ScaleCrop>
  <HeadingPairs>
    <vt:vector size="6" baseType="variant">
      <vt:variant>
        <vt:lpstr>Brukte skrifter</vt:lpstr>
      </vt:variant>
      <vt:variant>
        <vt:i4>7</vt:i4>
      </vt:variant>
      <vt:variant>
        <vt:lpstr>Tema</vt:lpstr>
      </vt:variant>
      <vt:variant>
        <vt:i4>3</vt:i4>
      </vt:variant>
      <vt:variant>
        <vt:lpstr>Lysbildetitler</vt:lpstr>
      </vt:variant>
      <vt:variant>
        <vt:i4>30</vt:i4>
      </vt:variant>
    </vt:vector>
  </HeadingPairs>
  <TitlesOfParts>
    <vt:vector size="40" baseType="lpstr">
      <vt:lpstr>Arial</vt:lpstr>
      <vt:lpstr>Athiti Medium</vt:lpstr>
      <vt:lpstr>Calibri</vt:lpstr>
      <vt:lpstr>Courier New</vt:lpstr>
      <vt:lpstr>Quire Sans</vt:lpstr>
      <vt:lpstr>Verdana</vt:lpstr>
      <vt:lpstr>Wingdings</vt:lpstr>
      <vt:lpstr>Rolig</vt:lpstr>
      <vt:lpstr>Intenst</vt:lpstr>
      <vt:lpstr>Streker</vt:lpstr>
      <vt:lpstr>PowerPoint-presentasjon</vt:lpstr>
      <vt:lpstr>Noen tall om Ung i Rogaland</vt:lpstr>
      <vt:lpstr>Har deltakelse og variasjoner noen betydning?</vt:lpstr>
      <vt:lpstr>Noen grunner til at vi skal være forsiktige med tolkninger av Ungdata tallene</vt:lpstr>
      <vt:lpstr>PowerPoint-presentasjon</vt:lpstr>
      <vt:lpstr>Som man spør får man svar…</vt:lpstr>
      <vt:lpstr>Noen grunner til at vi skal være frimodige med tolkninger av Ungdata tallene</vt:lpstr>
      <vt:lpstr>PowerPoint-presentasjon</vt:lpstr>
      <vt:lpstr>PowerPoint-presentasjon</vt:lpstr>
      <vt:lpstr>Psykisk helse</vt:lpstr>
      <vt:lpstr>Selvbilde</vt:lpstr>
      <vt:lpstr>Selvbilde Rogaland </vt:lpstr>
      <vt:lpstr>Selvbilde Sandnes </vt:lpstr>
      <vt:lpstr>PowerPoint-presentasjon</vt:lpstr>
      <vt:lpstr>PowerPoint-presentasjon</vt:lpstr>
      <vt:lpstr>PowerPoint-presentasjon</vt:lpstr>
      <vt:lpstr>PowerPoint-presentasjon</vt:lpstr>
      <vt:lpstr>Fornøyd med livet - us</vt:lpstr>
      <vt:lpstr>Fornøyd med livet – vg1</vt:lpstr>
      <vt:lpstr>Skoletrivsel - us</vt:lpstr>
      <vt:lpstr>Skoletrivsel – vg 1</vt:lpstr>
      <vt:lpstr>Organiserte og frie aktiviteter (ungdomsskolen) </vt:lpstr>
      <vt:lpstr>PowerPoint-presentasjon</vt:lpstr>
      <vt:lpstr>PowerPoint-presentasjon</vt:lpstr>
      <vt:lpstr>Ulike slags press – i forskjellig retning?</vt:lpstr>
      <vt:lpstr>PowerPoint-presentasjon</vt:lpstr>
      <vt:lpstr>PowerPoint-presentasjon</vt:lpstr>
      <vt:lpstr>Hva skjer nå?</vt:lpstr>
      <vt:lpstr>Ungdagane 25. og 26. oktober.</vt:lpstr>
      <vt:lpstr>PowerPoint-presentasjon</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Gustafsson, Sven Göran Peter</dc:creator>
  <cp:lastModifiedBy>Tostensen, Elisabeth</cp:lastModifiedBy>
  <cp:revision>140</cp:revision>
  <dcterms:created xsi:type="dcterms:W3CDTF">2022-04-20T06:35:05Z</dcterms:created>
  <dcterms:modified xsi:type="dcterms:W3CDTF">2022-07-14T11:58:54Z</dcterms:modified>
</cp:coreProperties>
</file>